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6" r:id="rId2"/>
    <p:sldId id="261" r:id="rId3"/>
    <p:sldId id="257" r:id="rId4"/>
    <p:sldId id="258" r:id="rId5"/>
    <p:sldId id="259" r:id="rId6"/>
    <p:sldId id="277" r:id="rId7"/>
    <p:sldId id="281" r:id="rId8"/>
    <p:sldId id="273" r:id="rId9"/>
    <p:sldId id="280" r:id="rId10"/>
    <p:sldId id="274" r:id="rId11"/>
    <p:sldId id="271" r:id="rId12"/>
    <p:sldId id="275" r:id="rId13"/>
    <p:sldId id="272" r:id="rId14"/>
    <p:sldId id="269" r:id="rId15"/>
  </p:sldIdLst>
  <p:sldSz cx="9144000" cy="5715000" type="screen16x1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Open Sans Extrabold" charset="0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79188" autoAdjust="0"/>
  </p:normalViewPr>
  <p:slideViewPr>
    <p:cSldViewPr>
      <p:cViewPr>
        <p:scale>
          <a:sx n="62" d="100"/>
          <a:sy n="62" d="100"/>
        </p:scale>
        <p:origin x="-1524" y="-2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2AC1-7380-4446-9458-DAC0528810E2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DD15-E785-4B0E-852D-723DA1A43D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진인사컴퍼니가</a:t>
            </a:r>
            <a:r>
              <a:rPr lang="ko-KR" altLang="en-US" dirty="0" smtClean="0"/>
              <a:t> 서울대 인공지능 연구팀</a:t>
            </a:r>
            <a:r>
              <a:rPr lang="en-US" altLang="ko-KR" dirty="0" smtClean="0"/>
              <a:t>·</a:t>
            </a:r>
            <a:r>
              <a:rPr lang="ko-KR" altLang="en-US" dirty="0" smtClean="0"/>
              <a:t>한양대 로봇 연구팀과 공동 개발한 인공지능 탑재 로봇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뽀로롯</a:t>
            </a:r>
            <a:r>
              <a:rPr lang="en-US" altLang="ko-KR" dirty="0" smtClean="0"/>
              <a:t>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인공지능</a:t>
            </a:r>
            <a:r>
              <a:rPr lang="en-US" altLang="ko-KR" dirty="0" smtClean="0"/>
              <a:t>(AI) </a:t>
            </a:r>
            <a:r>
              <a:rPr lang="ko-KR" altLang="en-US" dirty="0" smtClean="0"/>
              <a:t>기능을 탑재한 실물 형태의 로봇이 최초로 선보인다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어린이들의 대통령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뽀로로에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탑재한 로봇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뽀로롯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r>
              <a:rPr lang="ko-KR" altLang="en-US" dirty="0" smtClean="0"/>
              <a:t>실물 하드웨어가 있는 로봇 형태로 나온 것은 처음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이라며 </a:t>
            </a:r>
            <a:r>
              <a:rPr lang="en-US" altLang="ko-KR" dirty="0" smtClean="0"/>
              <a:t>"</a:t>
            </a:r>
            <a:r>
              <a:rPr lang="ko-KR" altLang="en-US" dirty="0" smtClean="0"/>
              <a:t>아이들이 공부하는 인지발달과정을 그대로 구현한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' 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이라고 설명했다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뽀로롯에</a:t>
            </a:r>
            <a:r>
              <a:rPr lang="ko-KR" altLang="en-US" dirty="0" smtClean="0"/>
              <a:t> 이용되는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는 클라우드와 연결해 원격 업데이트가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플랫폼을 개방해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개발자들이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마켓에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올리듯 </a:t>
            </a:r>
            <a:r>
              <a:rPr lang="ko-KR" altLang="en-US" dirty="0" err="1" smtClean="0"/>
              <a:t>뽀로롯</a:t>
            </a:r>
            <a:r>
              <a:rPr lang="ko-KR" altLang="en-US" dirty="0" smtClean="0"/>
              <a:t> 기능을 개발해 자유롭게 공유할 수 있도록 할 계획이다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DD15-E785-4B0E-852D-723DA1A43DC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음성인식 기능과 </a:t>
            </a:r>
            <a:r>
              <a:rPr lang="ko-KR" altLang="en-US" dirty="0" err="1" smtClean="0"/>
              <a:t>뽀로로</a:t>
            </a:r>
            <a:r>
              <a:rPr lang="ko-KR" altLang="en-US" dirty="0" smtClean="0"/>
              <a:t> 목소리를 내는 음성합성 엔진이 탑재돼 아이들과 대화하며 언어 발달을 돕는다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영어단어 맞추기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끝말잇기 등 게임과 </a:t>
            </a:r>
            <a:r>
              <a:rPr lang="ko-KR" altLang="en-US" dirty="0" err="1" smtClean="0"/>
              <a:t>뽀로롯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여 개의 오디오북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등을 무료로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등 다양한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업데이트 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dirty="0" smtClean="0"/>
              <a:t>기상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양치질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정리정돈 등 ‘일정 관리 기능’이 있어 아이들의 바른 생활 습관 형성을 돕는다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부모가 아이에게 전하고 싶은 이야기를 </a:t>
            </a:r>
            <a:r>
              <a:rPr lang="ko-KR" altLang="en-US" dirty="0" err="1" smtClean="0"/>
              <a:t>뽀로롯을</a:t>
            </a:r>
            <a:r>
              <a:rPr lang="ko-KR" altLang="en-US" dirty="0" smtClean="0"/>
              <a:t> 통해 전달할 수 있는 ‘</a:t>
            </a:r>
            <a:r>
              <a:rPr lang="ko-KR" altLang="en-US" dirty="0" err="1" smtClean="0"/>
              <a:t>아바타</a:t>
            </a:r>
            <a:r>
              <a:rPr lang="ko-KR" altLang="en-US" dirty="0" smtClean="0"/>
              <a:t> 톡</a:t>
            </a:r>
            <a:r>
              <a:rPr lang="en-US" altLang="ko-KR" dirty="0" smtClean="0"/>
              <a:t>(avatar talk)’ </a:t>
            </a:r>
            <a:r>
              <a:rPr lang="ko-KR" altLang="en-US" dirty="0" smtClean="0"/>
              <a:t>및 아이의 대화 내용과 반응을 기록할 수 있는 ‘가족 타임라인’ 기능도 눈길을 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dirty="0" smtClean="0"/>
              <a:t>인공지능 전문가들이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년여 간 연구개발을 통해 </a:t>
            </a:r>
            <a:r>
              <a:rPr lang="ko-KR" altLang="en-US" dirty="0" err="1" smtClean="0"/>
              <a:t>뽀로로에</a:t>
            </a:r>
            <a:r>
              <a:rPr lang="ko-KR" altLang="en-US" dirty="0" smtClean="0"/>
              <a:t> 대화 시나리오와 필수 어휘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 기본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학습시켰다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지속적으로 아이들의 생활과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유아 교육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등을 업데이트 할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로봇과 로봇을 매개로 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서비스를 통해 가족의 친구라는 차별화된 제품을 만든다는 목표다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dirty="0" smtClean="0"/>
              <a:t>휴대하기 적당한 크기이며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대기시간 </a:t>
            </a:r>
            <a:r>
              <a:rPr lang="en-US" altLang="ko-KR" dirty="0" smtClean="0"/>
              <a:t>72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작동시간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시간의 배터리 용량을 갖췄다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DD15-E785-4B0E-852D-723DA1A43D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VL6180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표면에서 반사되는 광의 소요 시간을 측정하는 정확한 클록을 사용하여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훨씬 더 정확하고 정밀하며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잡음에 강해 다른 센서보다 효율적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DD15-E785-4B0E-852D-723DA1A43D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DD15-E785-4B0E-852D-723DA1A43D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21649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8559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54695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12523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62769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97984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38175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56161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82874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3367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04820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38B1-EEE7-4C86-AA2D-D34EC1D66FBF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9863-C939-4073-8CAD-7643A8CD5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5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hyperlink" Target="http://www.google.co.kr/url?sa=i&amp;rct=j&amp;q=&amp;esrc=s&amp;source=images&amp;cd=&amp;cad=rja&amp;uact=8&amp;ved=2ahUKEwiLx_mQy9LZAhWMkpQKHYQ6CEsQjRx6BAgAEAY&amp;url=http://news20.busan.com/controller/newsController.jsp?newsId=20171011000272&amp;psig=AOvVaw0DHdL4NpSlvXrlvEBumKC-&amp;ust=152024961672868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766" y="2523675"/>
            <a:ext cx="667650" cy="667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9752" y="2523675"/>
            <a:ext cx="667650" cy="6676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539752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42513" y="2657445"/>
            <a:ext cx="161550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LOADING…</a:t>
            </a:r>
            <a:endParaRPr lang="en-US" altLang="ko-KR" sz="2800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-9239844"/>
            <a:ext cx="1182239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790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2071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6235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0399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4563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872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028916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0048789"/>
      </p:ext>
    </p:extLst>
  </p:cSld>
  <p:clrMapOvr>
    <a:masterClrMapping/>
  </p:clrMapOvr>
  <p:transition advTm="7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4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091475" y="28905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For blind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70013739"/>
      </p:ext>
    </p:extLst>
  </p:cSld>
  <p:clrMapOvr>
    <a:masterClrMapping/>
  </p:clrMapOvr>
  <p:transition spd="slow" advTm="5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371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3. For blind</a:t>
            </a:r>
            <a:endParaRPr lang="ko-KR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105730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발목밴드 제품 착용으로 장애물 감지하기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        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횡단보도 앞 알려주기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로 현재위치 보호자에게 알리기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목적지 설정 후 도보 </a:t>
            </a:r>
            <a:r>
              <a:rPr lang="ko-KR" altLang="en-US" dirty="0" err="1" smtClean="0"/>
              <a:t>네비게이션기능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649588"/>
            <a:ext cx="2952328" cy="120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2490" y="3361556"/>
            <a:ext cx="3953966" cy="151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769268"/>
            <a:ext cx="904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8424511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650393" y="2890599"/>
            <a:ext cx="3843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Stay awake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12582984"/>
      </p:ext>
    </p:extLst>
  </p:cSld>
  <p:clrMapOvr>
    <a:masterClrMapping/>
  </p:clrMapOvr>
  <p:transition spd="slow" advTm="5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206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4. Stay awake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105730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   ○ 차량전방 카메라로 운전자의 얼굴 감지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(</a:t>
            </a:r>
            <a:r>
              <a:rPr lang="ko-KR" altLang="en-US" dirty="0" smtClean="0"/>
              <a:t>운전자의 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눈꺼풀 감긴 정도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  </a:t>
            </a:r>
          </a:p>
          <a:p>
            <a:pPr marL="342900" indent="-342900"/>
            <a:r>
              <a:rPr lang="ko-KR" altLang="en-US" dirty="0" smtClean="0"/>
              <a:t>     ○</a:t>
            </a:r>
            <a:r>
              <a:rPr lang="en-US" altLang="ko-KR" dirty="0" smtClean="0"/>
              <a:t> </a:t>
            </a:r>
            <a:r>
              <a:rPr lang="ko-KR" altLang="en-US" dirty="0" smtClean="0"/>
              <a:t>손목 밴드로 심장박동 감지하여 운전자가 졸음 시 진동발생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   ○ 음성인식으로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활성화하여 운전자가 졸음 시 노래발생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361556"/>
            <a:ext cx="2410966" cy="148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9839596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766" y="2523675"/>
            <a:ext cx="667650" cy="66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9752" y="2523675"/>
            <a:ext cx="667650" cy="6676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539752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90011" y="2622312"/>
            <a:ext cx="236398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29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766" y="2523675"/>
            <a:ext cx="667650" cy="66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9752" y="2523675"/>
            <a:ext cx="667650" cy="6676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539752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29137" y="1673462"/>
            <a:ext cx="2885726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HOW TO CREATE</a:t>
            </a:r>
          </a:p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NEW PRODUCT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22775" y="3269803"/>
            <a:ext cx="369844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컴퓨터공학과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김민정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김태훈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이지은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현동아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31527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226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9448" y="2706191"/>
            <a:ext cx="860332" cy="860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8053" y="2500718"/>
            <a:ext cx="713563" cy="7135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9608" y="2706191"/>
            <a:ext cx="860332" cy="8603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1376" y="2500718"/>
            <a:ext cx="713563" cy="7135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1696" y="2500718"/>
            <a:ext cx="713563" cy="7135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3251" y="2706191"/>
            <a:ext cx="860332" cy="8603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1856" y="2500718"/>
            <a:ext cx="713563" cy="71356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555737" y="2690364"/>
            <a:ext cx="1764842" cy="1722865"/>
            <a:chOff x="1555737" y="2460396"/>
            <a:chExt cx="1764842" cy="1722865"/>
          </a:xfrm>
        </p:grpSpPr>
        <p:sp>
          <p:nvSpPr>
            <p:cNvPr id="3" name="타원 2"/>
            <p:cNvSpPr/>
            <p:nvPr/>
          </p:nvSpPr>
          <p:spPr>
            <a:xfrm>
              <a:off x="2271022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555737" y="3033808"/>
              <a:ext cx="1764842" cy="1149453"/>
              <a:chOff x="1555737" y="3033808"/>
              <a:chExt cx="1764842" cy="114945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2438156" y="3033808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555737" y="3721596"/>
                <a:ext cx="176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cs typeface="Open Sans Extrabold" panose="020B0906030804020204" pitchFamily="34" charset="0"/>
                  </a:rPr>
                  <a:t>Smart Toy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532848" y="2690364"/>
            <a:ext cx="1571264" cy="1722865"/>
            <a:chOff x="4532848" y="2460396"/>
            <a:chExt cx="1571264" cy="1722865"/>
          </a:xfrm>
        </p:grpSpPr>
        <p:sp>
          <p:nvSpPr>
            <p:cNvPr id="19" name="타원 18"/>
            <p:cNvSpPr/>
            <p:nvPr/>
          </p:nvSpPr>
          <p:spPr>
            <a:xfrm>
              <a:off x="5151342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32848" y="3033808"/>
              <a:ext cx="1571264" cy="1149453"/>
              <a:chOff x="4532848" y="3033808"/>
              <a:chExt cx="1571264" cy="1149453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318475" y="3033808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532848" y="3721596"/>
                <a:ext cx="157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cs typeface="Open Sans Extrabold" panose="020B0906030804020204" pitchFamily="34" charset="0"/>
                  </a:rPr>
                  <a:t>For blind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3025467" y="1363552"/>
            <a:ext cx="1718740" cy="1661081"/>
            <a:chOff x="3025467" y="1133584"/>
            <a:chExt cx="1718740" cy="1661081"/>
          </a:xfrm>
        </p:grpSpPr>
        <p:sp>
          <p:nvSpPr>
            <p:cNvPr id="18" name="타원 17"/>
            <p:cNvSpPr/>
            <p:nvPr/>
          </p:nvSpPr>
          <p:spPr>
            <a:xfrm>
              <a:off x="3717699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025467" y="1133584"/>
              <a:ext cx="1718740" cy="1043552"/>
              <a:chOff x="3025467" y="1133584"/>
              <a:chExt cx="1718740" cy="104355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884833" y="1489348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025467" y="1133584"/>
                <a:ext cx="1718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cs typeface="Open Sans Extrabold" panose="020B0906030804020204" pitchFamily="34" charset="0"/>
                  </a:rPr>
                  <a:t>Light star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750060" y="1363552"/>
            <a:ext cx="2017155" cy="1661081"/>
            <a:chOff x="5750060" y="1133584"/>
            <a:chExt cx="2017155" cy="1661081"/>
          </a:xfrm>
        </p:grpSpPr>
        <p:sp>
          <p:nvSpPr>
            <p:cNvPr id="20" name="타원 19"/>
            <p:cNvSpPr/>
            <p:nvPr/>
          </p:nvSpPr>
          <p:spPr>
            <a:xfrm>
              <a:off x="6591502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750060" y="1133584"/>
              <a:ext cx="2017155" cy="1043552"/>
              <a:chOff x="5750060" y="1133584"/>
              <a:chExt cx="2017155" cy="1043552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6758636" y="1489348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750060" y="1133584"/>
                <a:ext cx="201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cs typeface="Open Sans Extrabold" panose="020B0906030804020204" pitchFamily="34" charset="0"/>
                  </a:rPr>
                  <a:t>Stay awake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sp>
        <p:nvSpPr>
          <p:cNvPr id="49" name="모서리가 둥근 직사각형 48"/>
          <p:cNvSpPr/>
          <p:nvPr/>
        </p:nvSpPr>
        <p:spPr>
          <a:xfrm>
            <a:off x="-1262909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46003" y="2657445"/>
            <a:ext cx="15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0" y="-9239844"/>
            <a:ext cx="1182239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790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2071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6235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0399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563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872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28916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67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897889" y="2890599"/>
            <a:ext cx="334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Smart Toy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8490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242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1. Smart Toy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pic>
        <p:nvPicPr>
          <p:cNvPr id="12290" name="Picture 2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129308"/>
            <a:ext cx="5112568" cy="360436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380312" y="4225652"/>
            <a:ext cx="17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뽀로롯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659116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242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1. Smart Toy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913284"/>
            <a:ext cx="6336704" cy="26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059130"/>
            <a:ext cx="6336704" cy="265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659116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242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1. Smart Toy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209428"/>
            <a:ext cx="2664297" cy="23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1057300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설정한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그 시간에 알려주기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ex) 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집에 갈 시간이야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장난감 위치 찾기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42976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VL6180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417340"/>
            <a:ext cx="24669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659116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43192" y="2890599"/>
            <a:ext cx="3257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Light star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23844170"/>
      </p:ext>
    </p:extLst>
  </p:cSld>
  <p:clrMapOvr>
    <a:masterClrMapping/>
  </p:clrMapOvr>
  <p:transition spd="slow" advTm="5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242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Light star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057300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조명밝기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색 설정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노래 분위기에 따라 춤추는 조명 색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ko-KR" altLang="en-US" dirty="0" smtClean="0"/>
              <a:t>○ 소등 타임 설정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073524"/>
            <a:ext cx="4464496" cy="172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1129308"/>
            <a:ext cx="2088232" cy="37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659116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315</Words>
  <Application>Microsoft Office PowerPoint</Application>
  <PresentationFormat>화면 슬라이드 쇼(16:10)</PresentationFormat>
  <Paragraphs>80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맑은 고딕</vt:lpstr>
      <vt:lpstr>Open Sans Extrabold</vt:lpstr>
      <vt:lpstr>나눔스퀘어 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</dc:creator>
  <cp:lastModifiedBy>Owner</cp:lastModifiedBy>
  <cp:revision>33</cp:revision>
  <dcterms:created xsi:type="dcterms:W3CDTF">2017-11-08T05:40:26Z</dcterms:created>
  <dcterms:modified xsi:type="dcterms:W3CDTF">2018-03-04T16:23:41Z</dcterms:modified>
</cp:coreProperties>
</file>