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3797684-FB90-454A-BDB7-4129476100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29560" y="127908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Lidar 3D Object Detection</a:t>
            </a:r>
            <a:br/>
            <a:r>
              <a:rPr b="0" lang="en-US" sz="4400" spc="-1" strike="noStrike">
                <a:latin typeface="Arial"/>
              </a:rPr>
              <a:t>with Voxelnet / PointNet 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566160" y="297720"/>
            <a:ext cx="5668200" cy="7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Supervised Autoencoder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89280" y="3433680"/>
            <a:ext cx="4658040" cy="256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918720" y="2853720"/>
            <a:ext cx="4658040" cy="32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8280" y="1285560"/>
            <a:ext cx="9438480" cy="375012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7941960" y="4708440"/>
            <a:ext cx="2023560" cy="41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2926080" y="4572000"/>
            <a:ext cx="4937760" cy="548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1005480"/>
            <a:ext cx="10078200" cy="38530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363480" y="303840"/>
            <a:ext cx="4318920" cy="7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Unsupervised Autoencoder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46040" y="5029200"/>
            <a:ext cx="927144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Achieved an accuracy of 95% in segregating defect disk drive images, and improving the model with semi-supervised learning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1320" y="330840"/>
            <a:ext cx="10079640" cy="503964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4165560" y="91440"/>
            <a:ext cx="122940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Times New Roman"/>
              </a:rPr>
              <a:t>VoxelNet</a:t>
            </a:r>
            <a:endParaRPr b="0" lang="en-US" sz="2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457200"/>
            <a:ext cx="9487440" cy="338328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3017520" y="57600"/>
            <a:ext cx="448596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Times New Roman"/>
              </a:rPr>
              <a:t>Region Proposal </a:t>
            </a:r>
            <a:r>
              <a:rPr b="0" lang="en-US" sz="2200" spc="-1" strike="noStrike">
                <a:latin typeface="Times New Roman"/>
              </a:rPr>
              <a:t>Network in VoxelNet</a:t>
            </a:r>
            <a:endParaRPr b="0" lang="en-US" sz="2200" spc="-1" strike="noStrike"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3682800" y="4114800"/>
            <a:ext cx="2900880" cy="13183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4663440" y="2834640"/>
            <a:ext cx="182880" cy="1737360"/>
          </a:xfrm>
          <a:custGeom>
            <a:avLst/>
            <a:gdLst/>
            <a:ahLst/>
            <a:rect l="0" t="0" r="r" b="b"/>
            <a:pathLst>
              <a:path w="510" h="4828">
                <a:moveTo>
                  <a:pt x="127" y="0"/>
                </a:moveTo>
                <a:lnTo>
                  <a:pt x="127" y="3620"/>
                </a:lnTo>
                <a:lnTo>
                  <a:pt x="0" y="3620"/>
                </a:lnTo>
                <a:lnTo>
                  <a:pt x="254" y="4827"/>
                </a:lnTo>
                <a:lnTo>
                  <a:pt x="509" y="3620"/>
                </a:lnTo>
                <a:lnTo>
                  <a:pt x="381" y="3620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6851160" y="4480560"/>
            <a:ext cx="3115800" cy="48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Times New Roman"/>
              </a:rPr>
              <a:t>From the T-SNE plot few datapoints can </a:t>
            </a:r>
            <a:endParaRPr b="0" lang="en-US" sz="1400" spc="-1" strike="noStrike">
              <a:latin typeface="Times New Roman"/>
            </a:endParaRPr>
          </a:p>
          <a:p>
            <a:r>
              <a:rPr b="0" lang="en-US" sz="1400" spc="-1" strike="noStrike">
                <a:latin typeface="Times New Roman"/>
              </a:rPr>
              <a:t>be selected and Labeled those 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" y="527400"/>
            <a:ext cx="10079640" cy="367884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4129200" y="92520"/>
            <a:ext cx="13572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Times New Roman"/>
              </a:rPr>
              <a:t>PointNet</a:t>
            </a:r>
            <a:endParaRPr b="0" lang="en-US" sz="2600" spc="-1" strike="noStrike"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974640" y="4168080"/>
            <a:ext cx="2900880" cy="131832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8778240" y="1645920"/>
            <a:ext cx="182880" cy="2743200"/>
          </a:xfrm>
          <a:custGeom>
            <a:avLst/>
            <a:gdLst/>
            <a:ahLst/>
            <a:rect l="0" t="0" r="r" b="b"/>
            <a:pathLst>
              <a:path w="510" h="7622">
                <a:moveTo>
                  <a:pt x="127" y="0"/>
                </a:moveTo>
                <a:lnTo>
                  <a:pt x="127" y="5715"/>
                </a:lnTo>
                <a:lnTo>
                  <a:pt x="0" y="5715"/>
                </a:lnTo>
                <a:lnTo>
                  <a:pt x="254" y="7621"/>
                </a:lnTo>
                <a:lnTo>
                  <a:pt x="509" y="5715"/>
                </a:lnTo>
                <a:lnTo>
                  <a:pt x="381" y="5715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474720" y="4637160"/>
            <a:ext cx="3115800" cy="48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Times New Roman"/>
              </a:rPr>
              <a:t>From the T-SNE plot few datapoints can </a:t>
            </a:r>
            <a:endParaRPr b="0" lang="en-US" sz="1400" spc="-1" strike="noStrike">
              <a:latin typeface="Times New Roman"/>
            </a:endParaRPr>
          </a:p>
          <a:p>
            <a:r>
              <a:rPr b="0" lang="en-US" sz="1400" spc="-1" strike="noStrike">
                <a:latin typeface="Times New Roman"/>
              </a:rPr>
              <a:t>be selected and Labeled those 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22960" y="1554480"/>
            <a:ext cx="4896000" cy="13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Times New Roman"/>
              </a:rPr>
              <a:t>PointNet invariant to input permutations</a:t>
            </a:r>
            <a:r>
              <a:rPr b="0" lang="en-US" sz="1200" spc="-1" strike="noStrike">
                <a:latin typeface="Times New Roman"/>
              </a:rPr>
              <a:t>: PointNet implements the symmetric function with max pooling in the </a:t>
            </a:r>
            <a:r>
              <a:rPr b="1" lang="en-US" sz="1200" spc="-1" strike="noStrike">
                <a:latin typeface="Times New Roman"/>
              </a:rPr>
              <a:t>Global Feature step</a:t>
            </a:r>
            <a:r>
              <a:rPr b="0" lang="en-US" sz="1200" spc="-1" strike="noStrike">
                <a:latin typeface="Times New Roman"/>
              </a:rPr>
              <a:t>.</a:t>
            </a:r>
            <a:endParaRPr b="0" lang="en-US" sz="1200" spc="-1" strike="noStrike">
              <a:latin typeface="Times New Roman"/>
            </a:endParaRPr>
          </a:p>
          <a:p>
            <a:endParaRPr b="0" lang="en-US" sz="1200" spc="-1" strike="noStrike">
              <a:latin typeface="Times New Roman"/>
            </a:endParaRPr>
          </a:p>
          <a:p>
            <a:r>
              <a:rPr b="1" lang="en-US" sz="1200" spc="-1" strike="noStrike">
                <a:latin typeface="Times New Roman"/>
              </a:rPr>
              <a:t>Transformation invariance of Pointnet with T-Net</a:t>
            </a:r>
            <a:r>
              <a:rPr b="0" lang="en-US" sz="1200" spc="-1" strike="noStrike">
                <a:latin typeface="Times New Roman"/>
              </a:rPr>
              <a:t>: Similar to the localization net in STs, the T-Net brings rotational invariance to PointNet.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2021-04-24T17:36:51Z</dcterms:created>
  <dc:creator/>
  <dc:description/>
  <dc:language>en-US</dc:language>
  <cp:lastModifiedBy/>
  <dcterms:modified xsi:type="dcterms:W3CDTF">2021-04-25T14:45:11Z</dcterms:modified>
  <cp:revision>3</cp:revision>
  <dc:subject/>
  <dc:title>My ppt template</dc:title>
</cp:coreProperties>
</file>