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7839" y="4380564"/>
            <a:ext cx="8915399" cy="1126283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Presenter's Name: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Sanjay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Karki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Date: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2081-04-10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2589213" y="3107382"/>
            <a:ext cx="881490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Evaluation of Software Behavioral Design Techniques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Suitability for Finance Forge Project</a:t>
            </a:r>
          </a:p>
        </p:txBody>
      </p:sp>
    </p:spTree>
    <p:extLst>
      <p:ext uri="{BB962C8B-B14F-4D97-AF65-F5344CB8AC3E}">
        <p14:creationId xmlns:p14="http://schemas.microsoft.com/office/powerpoint/2010/main" val="175009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3883" y="1541165"/>
            <a:ext cx="8915399" cy="1468800"/>
          </a:xfrm>
        </p:spPr>
        <p:txBody>
          <a:bodyPr/>
          <a:lstStyle/>
          <a:p>
            <a:r>
              <a:rPr lang="en-GB" dirty="0"/>
              <a:t>Investigative Process for Finance Forge Project</a:t>
            </a:r>
            <a:endParaRPr lang="en-US" dirty="0"/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82421" y="3052423"/>
            <a:ext cx="78402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 Requirements Analysis: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Identified needs for security, usability, and real-time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 Scope Planning: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Defined inputs, outputs, processes, and constraints.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Requirements: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Specified features for currency conversion, investment quotes.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Non-Functional Requirements: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Emphasized security, performance, and usability. </a:t>
            </a:r>
          </a:p>
        </p:txBody>
      </p:sp>
    </p:spTree>
    <p:extLst>
      <p:ext uri="{BB962C8B-B14F-4D97-AF65-F5344CB8AC3E}">
        <p14:creationId xmlns:p14="http://schemas.microsoft.com/office/powerpoint/2010/main" val="92401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3883" y="1541165"/>
            <a:ext cx="8915399" cy="1468800"/>
          </a:xfrm>
        </p:spPr>
        <p:txBody>
          <a:bodyPr/>
          <a:lstStyle/>
          <a:p>
            <a:r>
              <a:rPr lang="en-US" dirty="0"/>
              <a:t>Impact on Software Quality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6031" y="2983743"/>
            <a:ext cx="702885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Traceability: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Ensured requirements are mapped and met throughout the lifecycle.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Quality Improvement Approaches: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Testing: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Continuous integration and testing to catch issues early.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Reviews: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Regular reviews to maintain code quality and standards.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30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3883" y="1541165"/>
            <a:ext cx="8915399" cy="1468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9883" y="3123150"/>
            <a:ext cx="784084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Behavioral design techniques like FSM and EFSM are crucial for modeling dynamic system behavior.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a combination of FSM for simple workflows and EFSM for complex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Steps: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data-driven approaches to enhance reliability and effectiveness. </a:t>
            </a:r>
          </a:p>
        </p:txBody>
      </p:sp>
    </p:spTree>
    <p:extLst>
      <p:ext uri="{BB962C8B-B14F-4D97-AF65-F5344CB8AC3E}">
        <p14:creationId xmlns:p14="http://schemas.microsoft.com/office/powerpoint/2010/main" val="294333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3883" y="1541165"/>
            <a:ext cx="8915399" cy="146880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34868" y="3229348"/>
            <a:ext cx="58047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Questions and Answers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 floor for any questions or discussions. </a:t>
            </a:r>
          </a:p>
        </p:txBody>
      </p:sp>
    </p:spTree>
    <p:extLst>
      <p:ext uri="{BB962C8B-B14F-4D97-AF65-F5344CB8AC3E}">
        <p14:creationId xmlns:p14="http://schemas.microsoft.com/office/powerpoint/2010/main" val="245288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3586491"/>
            <a:ext cx="763309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GB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Overview</a:t>
            </a: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</a:rPr>
              <a:t>: Discussing the suitability and effectiveness of behavioural design techniques in the context of the Finance Forge project.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1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3883" y="1541165"/>
            <a:ext cx="8915399" cy="1468800"/>
          </a:xfrm>
        </p:spPr>
        <p:txBody>
          <a:bodyPr/>
          <a:lstStyle/>
          <a:p>
            <a:r>
              <a:rPr lang="en-GB" dirty="0"/>
              <a:t>Importance of Software Behavioural Design Techniques</a:t>
            </a:r>
            <a:endParaRPr lang="en-US" dirty="0"/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884" y="3402361"/>
            <a:ext cx="852161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Software behavioral design techniques are methodologies used to model the dynamic behavior of systems.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They help in understanding and managing the interactions between system components and users. </a:t>
            </a:r>
          </a:p>
        </p:txBody>
      </p:sp>
    </p:spTree>
    <p:extLst>
      <p:ext uri="{BB962C8B-B14F-4D97-AF65-F5344CB8AC3E}">
        <p14:creationId xmlns:p14="http://schemas.microsoft.com/office/powerpoint/2010/main" val="107490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3883" y="1541165"/>
            <a:ext cx="8915399" cy="1468800"/>
          </a:xfrm>
        </p:spPr>
        <p:txBody>
          <a:bodyPr/>
          <a:lstStyle/>
          <a:p>
            <a:r>
              <a:rPr lang="en-US" dirty="0" smtClean="0"/>
              <a:t>Finite </a:t>
            </a:r>
            <a:r>
              <a:rPr lang="en-US" dirty="0"/>
              <a:t>State Machine (FSM)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75" y="3264913"/>
            <a:ext cx="845310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FSMs are used to model the behavior of a system through states and transitions.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authentication process where states represent login, logout, and session states.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Suitability: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Ideal for simple, predictable state-based behaviors. </a:t>
            </a:r>
          </a:p>
        </p:txBody>
      </p:sp>
    </p:spTree>
    <p:extLst>
      <p:ext uri="{BB962C8B-B14F-4D97-AF65-F5344CB8AC3E}">
        <p14:creationId xmlns:p14="http://schemas.microsoft.com/office/powerpoint/2010/main" val="114141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3883" y="1541165"/>
            <a:ext cx="8915399" cy="1468800"/>
          </a:xfrm>
        </p:spPr>
        <p:txBody>
          <a:bodyPr/>
          <a:lstStyle/>
          <a:p>
            <a:r>
              <a:rPr lang="en-GB" dirty="0"/>
              <a:t>Extended Finite State Machine (EFSM)</a:t>
            </a:r>
            <a:endParaRPr lang="en-US" dirty="0"/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76" y="3025739"/>
            <a:ext cx="776299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EFSMs extend FSMs by adding variables and conditions to transitions.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Financial transaction processing where states depend on conditions like account balance.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Suitability: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Suitable for complex, conditional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behaviours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software systems. </a:t>
            </a:r>
          </a:p>
        </p:txBody>
      </p:sp>
    </p:spTree>
    <p:extLst>
      <p:ext uri="{BB962C8B-B14F-4D97-AF65-F5344CB8AC3E}">
        <p14:creationId xmlns:p14="http://schemas.microsoft.com/office/powerpoint/2010/main" val="257410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3883" y="1541165"/>
            <a:ext cx="8915399" cy="1468800"/>
          </a:xfrm>
        </p:spPr>
        <p:txBody>
          <a:bodyPr/>
          <a:lstStyle/>
          <a:p>
            <a:r>
              <a:rPr lang="en-US" dirty="0"/>
              <a:t>Comparing FSM and EFSM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16508" y="3119515"/>
            <a:ext cx="6625532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FSM: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Simplicity: Easy to design and implement.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Application: User authentication, simple workflows.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EFSM: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Complexity: Handles complex state transitions with conditions.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Application: Financial transactions, complex workflows.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6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3883" y="1541165"/>
            <a:ext cx="8915399" cy="1468800"/>
          </a:xfrm>
        </p:spPr>
        <p:txBody>
          <a:bodyPr/>
          <a:lstStyle/>
          <a:p>
            <a:r>
              <a:rPr lang="en-US" dirty="0"/>
              <a:t>Data-Driven Software</a:t>
            </a: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16238" y="3119215"/>
            <a:ext cx="7452713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Software that bases its operations on data analysis and real-time data inputs.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Reliability: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Increases accuracy through real-time data updates.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Effectiveness: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performance by adapting to changing data conditions.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Currency conversion module that uses live exchange rates. </a:t>
            </a:r>
          </a:p>
        </p:txBody>
      </p:sp>
    </p:spTree>
    <p:extLst>
      <p:ext uri="{BB962C8B-B14F-4D97-AF65-F5344CB8AC3E}">
        <p14:creationId xmlns:p14="http://schemas.microsoft.com/office/powerpoint/2010/main" val="322661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3883" y="1541165"/>
            <a:ext cx="8915399" cy="1468800"/>
          </a:xfrm>
        </p:spPr>
        <p:txBody>
          <a:bodyPr/>
          <a:lstStyle/>
          <a:p>
            <a:r>
              <a:rPr lang="en-US" dirty="0"/>
              <a:t>Justifications for Data-Driven Software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7612" y="3171689"/>
            <a:ext cx="682298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Accuracy: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data reduces errors in calculations and decisions.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User Experience: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timely and relevant information to users.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Investment portfolio management with real-time market data updates. </a:t>
            </a:r>
          </a:p>
        </p:txBody>
      </p:sp>
    </p:spTree>
    <p:extLst>
      <p:ext uri="{BB962C8B-B14F-4D97-AF65-F5344CB8AC3E}">
        <p14:creationId xmlns:p14="http://schemas.microsoft.com/office/powerpoint/2010/main" val="262513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3883" y="1541165"/>
            <a:ext cx="8915399" cy="1468800"/>
          </a:xfrm>
        </p:spPr>
        <p:txBody>
          <a:bodyPr/>
          <a:lstStyle/>
          <a:p>
            <a:r>
              <a:rPr lang="en-GB" dirty="0"/>
              <a:t>Analysis of Behavioural Design Techniques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8300" y="3321979"/>
            <a:ext cx="777982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FSM Tools: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YAKINDU, State flow, and UML State Diagrams.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Effective for simple, linear workflows.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EFSM Tools: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UPPAAL, SPIN.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Suitable for complex, conditional workflows.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677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508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Title: Evaluation of Software Behavioral Design Techniques  Subtitle: Suitability for Finance Forge Project</vt:lpstr>
      <vt:lpstr>Introduction</vt:lpstr>
      <vt:lpstr>Importance of Software Behavioural Design Techniques</vt:lpstr>
      <vt:lpstr>Finite State Machine (FSM)</vt:lpstr>
      <vt:lpstr>Extended Finite State Machine (EFSM)</vt:lpstr>
      <vt:lpstr>Comparing FSM and EFSM</vt:lpstr>
      <vt:lpstr>Data-Driven Software</vt:lpstr>
      <vt:lpstr>Justifications for Data-Driven Software</vt:lpstr>
      <vt:lpstr>Analysis of Behavioural Design Techniques</vt:lpstr>
      <vt:lpstr>Investigative Process for Finance Forge Project</vt:lpstr>
      <vt:lpstr>Impact on Software Quality</vt:lpstr>
      <vt:lpstr>Conclusion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Evaluation of Software Behavioral Design Techniques Subtitle: Suitability for Finance Forge Project</dc:title>
  <dc:creator>Microsoft account</dc:creator>
  <cp:lastModifiedBy>Microsoft account</cp:lastModifiedBy>
  <cp:revision>14</cp:revision>
  <dcterms:created xsi:type="dcterms:W3CDTF">2024-07-30T14:33:10Z</dcterms:created>
  <dcterms:modified xsi:type="dcterms:W3CDTF">2024-07-30T15:17:10Z</dcterms:modified>
</cp:coreProperties>
</file>