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276d63c7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8276d63c7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8276d63c7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8276d63c7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8276d63c7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8276d63c7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8276d63c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8276d63c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276d63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276d63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276d63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276d63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8276d63c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8276d63c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8276d63c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8276d63c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276d63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8276d63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76d63c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76d63c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8276d63c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8276d63c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8276d63c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8276d63c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81675" y="744575"/>
            <a:ext cx="8250600" cy="13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Artificial </a:t>
            </a: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Intelligence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Verdana"/>
                <a:ea typeface="Verdana"/>
                <a:cs typeface="Verdana"/>
                <a:sym typeface="Verdana"/>
              </a:rPr>
              <a:t>CSE411(Theory)</a:t>
            </a:r>
            <a:endParaRPr sz="3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87350" y="2797175"/>
            <a:ext cx="8031000" cy="23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Md. Monarul Islam Mithu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Lecturer, Daffodil International University, CSE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B.Sc. In CSE, KUET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M.Sc. In CSE(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Ongoing</a:t>
            </a: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), BUET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FF"/>
                </a:solidFill>
              </a:rPr>
              <a:t>Turing Test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77875" y="1152475"/>
            <a:ext cx="8454300" cy="36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interrogator asks questions to both the human and the machine.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goal of the interrogator is to determine which participant is the machine.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machine aims to mimic human responses. It must convince the interrogator it is human. If the interrogator can't tell them apart, the machine passes the test.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FF"/>
                </a:solidFill>
              </a:rPr>
              <a:t>Turing Test</a:t>
            </a: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9925"/>
            <a:ext cx="8676500" cy="3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Thank You </a:t>
            </a:r>
            <a:endParaRPr sz="4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Syllabus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Introduction to Artificial </a:t>
            </a:r>
            <a:r>
              <a:rPr lang="en" sz="2400">
                <a:solidFill>
                  <a:schemeClr val="dk1"/>
                </a:solidFill>
              </a:rPr>
              <a:t>Intelligence (Chapter1)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AI searching algorithm. (Chapter 2) [Advanced Searching]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Intelligent agent and it’s behaviour. (Chapter 3)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Knowledge Base Representation (Chapter 4)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Fuzzy Logic  and Fuzzy system. (Chapter 5)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>
                <a:solidFill>
                  <a:schemeClr val="dk1"/>
                </a:solidFill>
              </a:rPr>
              <a:t>Artificial Neural Network(ANN) (Chapter 6)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46500" y="445025"/>
            <a:ext cx="84858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Artificial Intelligence</a:t>
            </a:r>
            <a:endParaRPr sz="36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75" y="1156975"/>
            <a:ext cx="7574125" cy="383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Artificial Intelligence</a:t>
            </a:r>
            <a:endParaRPr sz="3600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550" y="1170125"/>
            <a:ext cx="8342500" cy="4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Artificial Intelligence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00" y="1367525"/>
            <a:ext cx="7903425" cy="399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/>
              <a:t>Artificial Intelligence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25" y="1156300"/>
            <a:ext cx="8154325" cy="4198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you ensure that a machine reach at AI ?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</a:t>
            </a:r>
            <a:r>
              <a:rPr b="1" lang="en" sz="2400">
                <a:solidFill>
                  <a:schemeClr val="dk1"/>
                </a:solidFill>
              </a:rPr>
              <a:t>Turing Test</a:t>
            </a:r>
            <a:r>
              <a:rPr lang="en" sz="2400">
                <a:solidFill>
                  <a:schemeClr val="dk1"/>
                </a:solidFill>
              </a:rPr>
              <a:t> is a concept introduced by </a:t>
            </a:r>
            <a:r>
              <a:rPr b="1" lang="en" sz="2400">
                <a:solidFill>
                  <a:schemeClr val="dk1"/>
                </a:solidFill>
              </a:rPr>
              <a:t>Alan Turing</a:t>
            </a:r>
            <a:r>
              <a:rPr lang="en" sz="2400">
                <a:solidFill>
                  <a:schemeClr val="dk1"/>
                </a:solidFill>
              </a:rPr>
              <a:t>, a British mathematician and computer scientist, in his 1950 paper </a:t>
            </a:r>
            <a:r>
              <a:rPr i="1" lang="en" sz="2400">
                <a:solidFill>
                  <a:schemeClr val="dk1"/>
                </a:solidFill>
              </a:rPr>
              <a:t>"Computing Machinery and Intelligence"</a:t>
            </a:r>
            <a:r>
              <a:rPr lang="en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❖"/>
            </a:pPr>
            <a:r>
              <a:rPr lang="en" sz="2400">
                <a:solidFill>
                  <a:schemeClr val="dk1"/>
                </a:solidFill>
              </a:rPr>
              <a:t>The test aims to evaluate a machine's ability to exhibit intelligent behavior.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FF"/>
                </a:solidFill>
              </a:rPr>
              <a:t>Turing Test</a:t>
            </a:r>
            <a:endParaRPr sz="3600">
              <a:solidFill>
                <a:srgbClr val="0000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The test involves three participants: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A human interrogator</a:t>
            </a:r>
            <a:r>
              <a:rPr lang="en" sz="2400">
                <a:solidFill>
                  <a:schemeClr val="dk1"/>
                </a:solidFill>
              </a:rPr>
              <a:t>: A person who asks questions.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A human respondent</a:t>
            </a:r>
            <a:r>
              <a:rPr lang="en" sz="2400">
                <a:solidFill>
                  <a:schemeClr val="dk1"/>
                </a:solidFill>
              </a:rPr>
              <a:t>: A person answering the questions.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" sz="2400">
                <a:solidFill>
                  <a:schemeClr val="dk1"/>
                </a:solidFill>
              </a:rPr>
              <a:t>A machine</a:t>
            </a:r>
            <a:r>
              <a:rPr lang="en" sz="2400">
                <a:solidFill>
                  <a:schemeClr val="dk1"/>
                </a:solidFill>
              </a:rPr>
              <a:t>: A computer program designed to simulate human responses.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sz="3600">
                <a:solidFill>
                  <a:srgbClr val="0000FF"/>
                </a:solidFill>
              </a:rPr>
              <a:t>Turing Test</a:t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775" y="1170125"/>
            <a:ext cx="8520600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