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9756e76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9756e76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9756e76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9756e76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756e76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9756e76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9756e76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9756e76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9756e76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9756e76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994d9d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994d9d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9756e76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9756e76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9756e76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9756e76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9756e76f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9756e76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9756e76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9756e76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714b379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714b379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9798e8bc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9798e8b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9798e8b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9798e8b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9756e76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9756e76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9798e8b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9798e8b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714b3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714b3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9714b37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9714b37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9714b379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9714b379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714b379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714b379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9714b379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9714b379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9714b379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9714b379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9714b379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9714b379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65550" y="785300"/>
            <a:ext cx="7212900" cy="13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0000"/>
                </a:solidFill>
              </a:rPr>
              <a:t>Uninformed</a:t>
            </a:r>
            <a:r>
              <a:rPr lang="en" sz="4000"/>
              <a:t> Search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19325" y="2707475"/>
            <a:ext cx="7212900" cy="18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Md. Monarul Islam Mithu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Lecturer, Daffodil International University, CSE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B.Sc. In CSE, KUET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M.Sc. In CSE(Ongoing), BUET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00"/>
                </a:solidFill>
              </a:rPr>
              <a:t>                </a:t>
            </a:r>
            <a:r>
              <a:rPr lang="en" sz="2800">
                <a:solidFill>
                  <a:srgbClr val="FF0000"/>
                </a:solidFill>
              </a:rPr>
              <a:t>Disadvantages BFS and DFS???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Limited Search(</a:t>
            </a:r>
            <a:r>
              <a:rPr lang="en">
                <a:solidFill>
                  <a:srgbClr val="FF0000"/>
                </a:solidFill>
              </a:rPr>
              <a:t>DLS</a:t>
            </a:r>
            <a:r>
              <a:rPr lang="en"/>
              <a:t>)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650" y="1156550"/>
            <a:ext cx="51816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Depth Limited Search(</a:t>
            </a:r>
            <a:r>
              <a:rPr lang="en">
                <a:solidFill>
                  <a:srgbClr val="FF0000"/>
                </a:solidFill>
              </a:rPr>
              <a:t>DLS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Variant of DFS but bounded by limited search.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Depth-limited search can solve the drawback of the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infinite path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Depth-first search.  [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infinite path—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Graph]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b="1" lang="e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Time savings</a:t>
            </a:r>
            <a:r>
              <a:rPr lang="e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It avoids the overhead of exploring irrelevant paths that are too deep.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b="1" lang="en" sz="2000">
                <a:solidFill>
                  <a:srgbClr val="0000FF"/>
                </a:solidFill>
              </a:rPr>
              <a:t>Memory savings</a:t>
            </a:r>
            <a:r>
              <a:rPr lang="en" sz="2000">
                <a:solidFill>
                  <a:srgbClr val="0000FF"/>
                </a:solidFill>
              </a:rPr>
              <a:t>:</a:t>
            </a:r>
            <a:r>
              <a:rPr lang="en" sz="2000">
                <a:solidFill>
                  <a:schemeClr val="dk1"/>
                </a:solidFill>
              </a:rPr>
              <a:t> It reduces the maximum stack depth in the recursion, making it less likely to run out of memory compared to unlimited DFS.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c</a:t>
            </a:r>
            <a:r>
              <a:rPr lang="en"/>
              <a:t>hose???</a:t>
            </a:r>
            <a:r>
              <a:rPr lang="en"/>
              <a:t>—Depth Limited Search 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0" y="1265125"/>
            <a:ext cx="44120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325" y="1265125"/>
            <a:ext cx="3447075" cy="2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Depth Limited Search(</a:t>
            </a:r>
            <a:r>
              <a:rPr lang="en">
                <a:solidFill>
                  <a:srgbClr val="FF0000"/>
                </a:solidFill>
              </a:rPr>
              <a:t>DLS</a:t>
            </a:r>
            <a:r>
              <a:rPr lang="en"/>
              <a:t>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Cutoff failure value??Solution??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UCS</a:t>
            </a:r>
            <a:r>
              <a:rPr lang="en"/>
              <a:t>(Uniform Cost Search)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❖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algorithm comes into play when a different cost is available for each edge.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primary goal of the uniform-cost search is to find a path to the goal node which has the lowest cumulative cost.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Uniform-cost search expands nodes according to their path costs form the root node.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uniform-cost search algorithm is implemented by the priority queue.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UCS</a:t>
            </a:r>
            <a:r>
              <a:rPr lang="en"/>
              <a:t>(Uniform Cost Search)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363" y="1365850"/>
            <a:ext cx="54006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UCS</a:t>
            </a:r>
            <a:r>
              <a:rPr lang="en"/>
              <a:t>(Uniform Cost Search)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" y="1170125"/>
            <a:ext cx="37242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075" y="1170125"/>
            <a:ext cx="37814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UCS</a:t>
            </a:r>
            <a:r>
              <a:rPr lang="en"/>
              <a:t>(Uniform Cost Search)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75" y="1376325"/>
            <a:ext cx="38862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972" y="1376325"/>
            <a:ext cx="3344428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UCS</a:t>
            </a:r>
            <a:r>
              <a:rPr lang="en"/>
              <a:t>(Uniform Cost Search)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0" y="1170125"/>
            <a:ext cx="36766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9650"/>
            <a:ext cx="38862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FF0000"/>
                </a:solidFill>
              </a:rPr>
              <a:t>Searching </a:t>
            </a:r>
            <a:r>
              <a:rPr lang="en" sz="3100"/>
              <a:t>Algorithms</a:t>
            </a:r>
            <a:r>
              <a:rPr lang="en" sz="3100">
                <a:solidFill>
                  <a:srgbClr val="FF0000"/>
                </a:solidFill>
              </a:rPr>
              <a:t> 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50" y="1203400"/>
            <a:ext cx="5364248" cy="3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UCS</a:t>
            </a:r>
            <a:r>
              <a:rPr lang="en"/>
              <a:t>(Uniform Cost Search)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25" y="1088700"/>
            <a:ext cx="3667125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37242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UCS</a:t>
            </a:r>
            <a:r>
              <a:rPr lang="en"/>
              <a:t>(Uniform Cost Search)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25" y="1115850"/>
            <a:ext cx="3819525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125" y="1183700"/>
            <a:ext cx="4114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4125" y="3635675"/>
            <a:ext cx="45339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Homework     </a:t>
            </a:r>
            <a:r>
              <a:rPr lang="en">
                <a:solidFill>
                  <a:srgbClr val="0000FF"/>
                </a:solidFill>
              </a:rPr>
              <a:t> [Apply UCS]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1210825"/>
            <a:ext cx="65627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813850" y="2285400"/>
            <a:ext cx="85206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 sz="4000"/>
              <a:t>The End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rPr lang="en" sz="3100">
                <a:solidFill>
                  <a:srgbClr val="FF0000"/>
                </a:solidFill>
              </a:rPr>
              <a:t>Uninformed</a:t>
            </a:r>
            <a:r>
              <a:rPr lang="en" sz="3100"/>
              <a:t> Search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06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Also known as </a:t>
            </a:r>
            <a:r>
              <a:rPr lang="en" sz="2000">
                <a:solidFill>
                  <a:srgbClr val="FF0000"/>
                </a:solidFill>
              </a:rPr>
              <a:t>Blind</a:t>
            </a:r>
            <a:r>
              <a:rPr lang="en" sz="2000">
                <a:solidFill>
                  <a:schemeClr val="dk1"/>
                </a:solidFill>
              </a:rPr>
              <a:t> Search.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No </a:t>
            </a:r>
            <a:r>
              <a:rPr lang="en" sz="2000">
                <a:solidFill>
                  <a:schemeClr val="dk1"/>
                </a:solidFill>
              </a:rPr>
              <a:t>additional</a:t>
            </a:r>
            <a:r>
              <a:rPr lang="en" sz="2000">
                <a:solidFill>
                  <a:schemeClr val="dk1"/>
                </a:solidFill>
              </a:rPr>
              <a:t> information is used.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They do not use information about the distance or cost to reach the goal.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They explore all possible states or paths in a predetermined order.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BFS </a:t>
            </a:r>
            <a:r>
              <a:rPr lang="en"/>
              <a:t>(</a:t>
            </a:r>
            <a:r>
              <a:rPr lang="en"/>
              <a:t>Breadth</a:t>
            </a:r>
            <a:r>
              <a:rPr lang="en"/>
              <a:t> First </a:t>
            </a:r>
            <a:r>
              <a:rPr lang="en"/>
              <a:t>Search</a:t>
            </a:r>
            <a:r>
              <a:rPr lang="en"/>
              <a:t>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375" y="1143000"/>
            <a:ext cx="49350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BFS </a:t>
            </a:r>
            <a:r>
              <a:rPr lang="en"/>
              <a:t>(Breadth First Search)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BFS is a search operation for finding the nodes in a tree/graph.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algorithm works breadthwise and traverses to find the desired node in a tree.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0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Queue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structure.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starts searching operation from the root nodes and expands the successor nodes at that level.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BFS </a:t>
            </a:r>
            <a:r>
              <a:rPr lang="en"/>
              <a:t>(Breadth First Search)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Roboto"/>
              <a:buChar char="❖"/>
            </a:pPr>
            <a:r>
              <a:rPr lang="en" sz="1450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 Complexity of BFS is expressed as 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925" y="1638825"/>
            <a:ext cx="30601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13" y="3276663"/>
            <a:ext cx="38957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BFS</a:t>
            </a:r>
            <a:r>
              <a:rPr lang="en"/>
              <a:t> </a:t>
            </a:r>
            <a:r>
              <a:rPr lang="en"/>
              <a:t>(Breadth First Search)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605900" y="2340900"/>
            <a:ext cx="640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185200" y="2110050"/>
            <a:ext cx="468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Think:</a:t>
            </a:r>
            <a:r>
              <a:rPr lang="en" sz="1800">
                <a:solidFill>
                  <a:srgbClr val="0000FF"/>
                </a:solidFill>
              </a:rPr>
              <a:t> When BFS will win?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Case1: </a:t>
            </a:r>
            <a:r>
              <a:rPr lang="en" sz="1800">
                <a:solidFill>
                  <a:schemeClr val="dk1"/>
                </a:solidFill>
              </a:rPr>
              <a:t>Goal node is close to the root node.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Case2: </a:t>
            </a:r>
            <a:r>
              <a:rPr lang="en" sz="1800">
                <a:solidFill>
                  <a:schemeClr val="dk1"/>
                </a:solidFill>
              </a:rPr>
              <a:t>Goal node is far than the root node.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DFS</a:t>
            </a:r>
            <a:r>
              <a:rPr lang="en"/>
              <a:t> (Depth First Search)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675" y="1224400"/>
            <a:ext cx="4486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DFS</a:t>
            </a:r>
            <a:r>
              <a:rPr lang="en"/>
              <a:t> (Depth First Search)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traverses the graph or a tree depth-wise.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DFS uses the stack for its implementation.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63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DFS requires very less memory as it only needs to store a stack of the nodes on the path from root node to the current node.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