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5f33d893a51a3cf" providerId="LiveId" clId="{A03BC0E4-45DB-4F22-A3E4-831ACB0CE2AC}"/>
    <pc:docChg chg="custSel delSld modSld">
      <pc:chgData name="" userId="35f33d893a51a3cf" providerId="LiveId" clId="{A03BC0E4-45DB-4F22-A3E4-831ACB0CE2AC}" dt="2025-02-02T04:00:25.188" v="206" actId="1076"/>
      <pc:docMkLst>
        <pc:docMk/>
      </pc:docMkLst>
      <pc:sldChg chg="addSp delSp modSp modTransition delAnim modAnim">
        <pc:chgData name="" userId="35f33d893a51a3cf" providerId="LiveId" clId="{A03BC0E4-45DB-4F22-A3E4-831ACB0CE2AC}" dt="2025-02-02T03:58:49.429" v="200" actId="478"/>
        <pc:sldMkLst>
          <pc:docMk/>
          <pc:sldMk cId="253339584" sldId="256"/>
        </pc:sldMkLst>
        <pc:picChg chg="add del mod">
          <ac:chgData name="" userId="35f33d893a51a3cf" providerId="LiveId" clId="{A03BC0E4-45DB-4F22-A3E4-831ACB0CE2AC}" dt="2025-02-02T03:58:49.429" v="200" actId="478"/>
          <ac:picMkLst>
            <pc:docMk/>
            <pc:sldMk cId="253339584" sldId="256"/>
            <ac:picMk id="2" creationId="{E9B10391-08E5-47CA-B165-69432B77FE2D}"/>
          </ac:picMkLst>
        </pc:picChg>
        <pc:picChg chg="mod">
          <ac:chgData name="" userId="35f33d893a51a3cf" providerId="LiveId" clId="{A03BC0E4-45DB-4F22-A3E4-831ACB0CE2AC}" dt="2025-02-02T02:57:16.439" v="49" actId="1076"/>
          <ac:picMkLst>
            <pc:docMk/>
            <pc:sldMk cId="253339584" sldId="256"/>
            <ac:picMk id="4" creationId="{3E0DA6D6-9771-450F-842B-0493E455081C}"/>
          </ac:picMkLst>
        </pc:picChg>
      </pc:sldChg>
      <pc:sldChg chg="modSp modTransition modAnim">
        <pc:chgData name="" userId="35f33d893a51a3cf" providerId="LiveId" clId="{A03BC0E4-45DB-4F22-A3E4-831ACB0CE2AC}" dt="2025-02-02T03:49:13.545" v="156" actId="255"/>
        <pc:sldMkLst>
          <pc:docMk/>
          <pc:sldMk cId="1036932692" sldId="257"/>
        </pc:sldMkLst>
        <pc:spChg chg="mod">
          <ac:chgData name="" userId="35f33d893a51a3cf" providerId="LiveId" clId="{A03BC0E4-45DB-4F22-A3E4-831ACB0CE2AC}" dt="2025-02-02T03:49:13.545" v="156" actId="255"/>
          <ac:spMkLst>
            <pc:docMk/>
            <pc:sldMk cId="1036932692" sldId="257"/>
            <ac:spMk id="2" creationId="{E7632FE0-E95D-4378-9C51-81D5059BBE75}"/>
          </ac:spMkLst>
        </pc:spChg>
        <pc:spChg chg="mod">
          <ac:chgData name="" userId="35f33d893a51a3cf" providerId="LiveId" clId="{A03BC0E4-45DB-4F22-A3E4-831ACB0CE2AC}" dt="2025-02-02T03:49:01.460" v="155" actId="255"/>
          <ac:spMkLst>
            <pc:docMk/>
            <pc:sldMk cId="1036932692" sldId="257"/>
            <ac:spMk id="6" creationId="{110DB766-8D57-4940-8918-F90701AA0476}"/>
          </ac:spMkLst>
        </pc:spChg>
      </pc:sldChg>
      <pc:sldChg chg="addSp modSp modTransition modAnim">
        <pc:chgData name="" userId="35f33d893a51a3cf" providerId="LiveId" clId="{A03BC0E4-45DB-4F22-A3E4-831ACB0CE2AC}" dt="2025-02-02T03:50:37.130" v="166"/>
        <pc:sldMkLst>
          <pc:docMk/>
          <pc:sldMk cId="33960396" sldId="258"/>
        </pc:sldMkLst>
        <pc:spChg chg="mod">
          <ac:chgData name="" userId="35f33d893a51a3cf" providerId="LiveId" clId="{A03BC0E4-45DB-4F22-A3E4-831ACB0CE2AC}" dt="2025-02-02T02:33:13.016" v="17" actId="1076"/>
          <ac:spMkLst>
            <pc:docMk/>
            <pc:sldMk cId="33960396" sldId="258"/>
            <ac:spMk id="3" creationId="{CD1F3648-3A2B-44E3-AE5D-18638F067337}"/>
          </ac:spMkLst>
        </pc:spChg>
        <pc:picChg chg="add mod">
          <ac:chgData name="" userId="35f33d893a51a3cf" providerId="LiveId" clId="{A03BC0E4-45DB-4F22-A3E4-831ACB0CE2AC}" dt="2025-02-02T03:50:03.557" v="165" actId="1076"/>
          <ac:picMkLst>
            <pc:docMk/>
            <pc:sldMk cId="33960396" sldId="258"/>
            <ac:picMk id="5" creationId="{421FFB07-A87D-4508-AB54-C2A6D8132B8A}"/>
          </ac:picMkLst>
        </pc:picChg>
      </pc:sldChg>
      <pc:sldChg chg="addSp modSp modTransition modAnim">
        <pc:chgData name="" userId="35f33d893a51a3cf" providerId="LiveId" clId="{A03BC0E4-45DB-4F22-A3E4-831ACB0CE2AC}" dt="2025-02-02T03:52:34.453" v="182"/>
        <pc:sldMkLst>
          <pc:docMk/>
          <pc:sldMk cId="2878928674" sldId="259"/>
        </pc:sldMkLst>
        <pc:spChg chg="mod">
          <ac:chgData name="" userId="35f33d893a51a3cf" providerId="LiveId" clId="{A03BC0E4-45DB-4F22-A3E4-831ACB0CE2AC}" dt="2025-02-02T03:52:01.459" v="178" actId="27636"/>
          <ac:spMkLst>
            <pc:docMk/>
            <pc:sldMk cId="2878928674" sldId="259"/>
            <ac:spMk id="5" creationId="{887124FC-9129-48B2-A7F8-14CFB548B7FF}"/>
          </ac:spMkLst>
        </pc:spChg>
        <pc:picChg chg="add mod">
          <ac:chgData name="" userId="35f33d893a51a3cf" providerId="LiveId" clId="{A03BC0E4-45DB-4F22-A3E4-831ACB0CE2AC}" dt="2025-02-02T03:52:11.470" v="181" actId="14100"/>
          <ac:picMkLst>
            <pc:docMk/>
            <pc:sldMk cId="2878928674" sldId="259"/>
            <ac:picMk id="4" creationId="{502D23B4-7AB8-4A19-A2AF-371EEDB567B4}"/>
          </ac:picMkLst>
        </pc:picChg>
      </pc:sldChg>
      <pc:sldChg chg="modTransition modAnim">
        <pc:chgData name="" userId="35f33d893a51a3cf" providerId="LiveId" clId="{A03BC0E4-45DB-4F22-A3E4-831ACB0CE2AC}" dt="2025-02-02T03:33:02.588" v="137"/>
        <pc:sldMkLst>
          <pc:docMk/>
          <pc:sldMk cId="1224938667" sldId="260"/>
        </pc:sldMkLst>
      </pc:sldChg>
      <pc:sldChg chg="modSp modTransition modAnim">
        <pc:chgData name="" userId="35f33d893a51a3cf" providerId="LiveId" clId="{A03BC0E4-45DB-4F22-A3E4-831ACB0CE2AC}" dt="2025-02-02T03:30:39.023" v="132"/>
        <pc:sldMkLst>
          <pc:docMk/>
          <pc:sldMk cId="2037978148" sldId="261"/>
        </pc:sldMkLst>
        <pc:grpChg chg="mod">
          <ac:chgData name="" userId="35f33d893a51a3cf" providerId="LiveId" clId="{A03BC0E4-45DB-4F22-A3E4-831ACB0CE2AC}" dt="2025-02-02T02:38:07.250" v="20" actId="1076"/>
          <ac:grpSpMkLst>
            <pc:docMk/>
            <pc:sldMk cId="2037978148" sldId="261"/>
            <ac:grpSpMk id="41" creationId="{D25C48EC-D3E1-4CCA-9AD7-74B26049DFDF}"/>
          </ac:grpSpMkLst>
        </pc:grpChg>
      </pc:sldChg>
      <pc:sldChg chg="modSp modTransition modAnim">
        <pc:chgData name="" userId="35f33d893a51a3cf" providerId="LiveId" clId="{A03BC0E4-45DB-4F22-A3E4-831ACB0CE2AC}" dt="2025-02-02T03:54:06.142" v="196"/>
        <pc:sldMkLst>
          <pc:docMk/>
          <pc:sldMk cId="2380093815" sldId="262"/>
        </pc:sldMkLst>
        <pc:spChg chg="mod">
          <ac:chgData name="" userId="35f33d893a51a3cf" providerId="LiveId" clId="{A03BC0E4-45DB-4F22-A3E4-831ACB0CE2AC}" dt="2025-02-02T03:53:54.381" v="195" actId="14100"/>
          <ac:spMkLst>
            <pc:docMk/>
            <pc:sldMk cId="2380093815" sldId="262"/>
            <ac:spMk id="2" creationId="{9B712AAC-16BE-4E28-9920-77271044D9D8}"/>
          </ac:spMkLst>
        </pc:spChg>
        <pc:graphicFrameChg chg="mod">
          <ac:chgData name="" userId="35f33d893a51a3cf" providerId="LiveId" clId="{A03BC0E4-45DB-4F22-A3E4-831ACB0CE2AC}" dt="2025-02-02T03:53:49.124" v="193" actId="1076"/>
          <ac:graphicFrameMkLst>
            <pc:docMk/>
            <pc:sldMk cId="2380093815" sldId="262"/>
            <ac:graphicFrameMk id="4" creationId="{BED126D4-3F7A-4B9F-8BA9-5150EE9EE89A}"/>
          </ac:graphicFrameMkLst>
        </pc:graphicFrameChg>
      </pc:sldChg>
      <pc:sldChg chg="modTransition modAnim">
        <pc:chgData name="" userId="35f33d893a51a3cf" providerId="LiveId" clId="{A03BC0E4-45DB-4F22-A3E4-831ACB0CE2AC}" dt="2025-02-02T03:34:21.637" v="140"/>
        <pc:sldMkLst>
          <pc:docMk/>
          <pc:sldMk cId="864873063" sldId="263"/>
        </pc:sldMkLst>
      </pc:sldChg>
      <pc:sldChg chg="modTransition modAnim">
        <pc:chgData name="" userId="35f33d893a51a3cf" providerId="LiveId" clId="{A03BC0E4-45DB-4F22-A3E4-831ACB0CE2AC}" dt="2025-02-02T03:39:32.732" v="154"/>
        <pc:sldMkLst>
          <pc:docMk/>
          <pc:sldMk cId="1319511169" sldId="264"/>
        </pc:sldMkLst>
      </pc:sldChg>
      <pc:sldChg chg="addSp modSp modTransition modAnim">
        <pc:chgData name="" userId="35f33d893a51a3cf" providerId="LiveId" clId="{A03BC0E4-45DB-4F22-A3E4-831ACB0CE2AC}" dt="2025-02-02T03:37:22.982" v="149"/>
        <pc:sldMkLst>
          <pc:docMk/>
          <pc:sldMk cId="1813328754" sldId="265"/>
        </pc:sldMkLst>
        <pc:picChg chg="add mod">
          <ac:chgData name="" userId="35f33d893a51a3cf" providerId="LiveId" clId="{A03BC0E4-45DB-4F22-A3E4-831ACB0CE2AC}" dt="2025-02-02T02:46:17.784" v="30" actId="1076"/>
          <ac:picMkLst>
            <pc:docMk/>
            <pc:sldMk cId="1813328754" sldId="265"/>
            <ac:picMk id="5" creationId="{87238FF4-0037-4C7A-B19D-3AFD0F8FFD9A}"/>
          </ac:picMkLst>
        </pc:picChg>
      </pc:sldChg>
      <pc:sldChg chg="modSp del modTransition modAnim">
        <pc:chgData name="" userId="35f33d893a51a3cf" providerId="LiveId" clId="{A03BC0E4-45DB-4F22-A3E4-831ACB0CE2AC}" dt="2025-02-02T03:54:46.044" v="197" actId="2696"/>
        <pc:sldMkLst>
          <pc:docMk/>
          <pc:sldMk cId="1677696697" sldId="266"/>
        </pc:sldMkLst>
        <pc:spChg chg="mod">
          <ac:chgData name="" userId="35f33d893a51a3cf" providerId="LiveId" clId="{A03BC0E4-45DB-4F22-A3E4-831ACB0CE2AC}" dt="2025-02-02T02:51:54.574" v="46" actId="1076"/>
          <ac:spMkLst>
            <pc:docMk/>
            <pc:sldMk cId="1677696697" sldId="266"/>
            <ac:spMk id="2" creationId="{2BAF02A9-B3D0-4877-8053-1C4605926001}"/>
          </ac:spMkLst>
        </pc:spChg>
      </pc:sldChg>
      <pc:sldChg chg="modSp modTransition modAnim">
        <pc:chgData name="" userId="35f33d893a51a3cf" providerId="LiveId" clId="{A03BC0E4-45DB-4F22-A3E4-831ACB0CE2AC}" dt="2025-02-02T04:00:25.188" v="206" actId="1076"/>
        <pc:sldMkLst>
          <pc:docMk/>
          <pc:sldMk cId="360061664" sldId="267"/>
        </pc:sldMkLst>
        <pc:picChg chg="mod">
          <ac:chgData name="" userId="35f33d893a51a3cf" providerId="LiveId" clId="{A03BC0E4-45DB-4F22-A3E4-831ACB0CE2AC}" dt="2025-02-02T04:00:25.188" v="206" actId="1076"/>
          <ac:picMkLst>
            <pc:docMk/>
            <pc:sldMk cId="360061664" sldId="267"/>
            <ac:picMk id="5" creationId="{FBD24C49-0191-414F-A5F2-F41F143D3D0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f33d893a51a3cf/Documents/Tourist%20Spots%20data%20Bangladesh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f33d893a51a3cf/Documents/Tourist%20Spots%20data%20Bangladesh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[Tourist Spots data Bangladesh.xlsm]Ans. Q9!PivotTable8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757088647290846"/>
          <c:y val="0.32853070147875474"/>
          <c:w val="0.81996301438294528"/>
          <c:h val="0.42962773472763072"/>
        </c:manualLayout>
      </c:layout>
      <c:pie3DChart>
        <c:varyColors val="1"/>
        <c:ser>
          <c:idx val="0"/>
          <c:order val="0"/>
          <c:tx>
            <c:strRef>
              <c:f>'Ans. Q9'!$R$8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509-46C5-876F-79054F205B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509-46C5-876F-79054F205B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509-46C5-876F-79054F205B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509-46C5-876F-79054F205B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509-46C5-876F-79054F205B4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509-46C5-876F-79054F205B4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509-46C5-876F-79054F205B4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509-46C5-876F-79054F205B4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509-46C5-876F-79054F205B4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509-46C5-876F-79054F205B4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509-46C5-876F-79054F205B4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509-46C5-876F-79054F205B4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509-46C5-876F-79054F205B44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8509-46C5-876F-79054F205B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'Ans. Q9'!$Q$9:$Q$23</c:f>
              <c:strCache>
                <c:ptCount val="14"/>
                <c:pt idx="0">
                  <c:v>14</c:v>
                </c:pt>
                <c:pt idx="1">
                  <c:v>17</c:v>
                </c:pt>
                <c:pt idx="2">
                  <c:v>0</c:v>
                </c:pt>
                <c:pt idx="3">
                  <c:v>20</c:v>
                </c:pt>
                <c:pt idx="4">
                  <c:v>21</c:v>
                </c:pt>
                <c:pt idx="5">
                  <c:v>19</c:v>
                </c:pt>
                <c:pt idx="6">
                  <c:v>18</c:v>
                </c:pt>
                <c:pt idx="7">
                  <c:v>7</c:v>
                </c:pt>
                <c:pt idx="8">
                  <c:v>12</c:v>
                </c:pt>
                <c:pt idx="9">
                  <c:v>8</c:v>
                </c:pt>
                <c:pt idx="10">
                  <c:v>13</c:v>
                </c:pt>
                <c:pt idx="11">
                  <c:v>3</c:v>
                </c:pt>
                <c:pt idx="12">
                  <c:v>16</c:v>
                </c:pt>
                <c:pt idx="13">
                  <c:v>15</c:v>
                </c:pt>
              </c:strCache>
            </c:strRef>
          </c:cat>
          <c:val>
            <c:numRef>
              <c:f>'Ans. Q9'!$R$9:$R$23</c:f>
              <c:numCache>
                <c:formatCode>General</c:formatCode>
                <c:ptCount val="14"/>
                <c:pt idx="0">
                  <c:v>2000000</c:v>
                </c:pt>
                <c:pt idx="1">
                  <c:v>308000</c:v>
                </c:pt>
                <c:pt idx="2">
                  <c:v>288000</c:v>
                </c:pt>
                <c:pt idx="3">
                  <c:v>193500</c:v>
                </c:pt>
                <c:pt idx="4">
                  <c:v>107514</c:v>
                </c:pt>
                <c:pt idx="5">
                  <c:v>39000</c:v>
                </c:pt>
                <c:pt idx="6">
                  <c:v>37500</c:v>
                </c:pt>
                <c:pt idx="7">
                  <c:v>20000</c:v>
                </c:pt>
                <c:pt idx="8">
                  <c:v>10000</c:v>
                </c:pt>
                <c:pt idx="9">
                  <c:v>7000</c:v>
                </c:pt>
                <c:pt idx="10">
                  <c:v>5000</c:v>
                </c:pt>
                <c:pt idx="11">
                  <c:v>5000</c:v>
                </c:pt>
                <c:pt idx="12">
                  <c:v>4400</c:v>
                </c:pt>
                <c:pt idx="13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509-46C5-876F-79054F205B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[Tourist Spots data Bangladesh.xlsm]Ans. Q4!PivotTable4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'Ans. Q4'!$B$5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'Ans. Q4'!$A$6:$A$22</c:f>
              <c:multiLvlStrCache>
                <c:ptCount val="8"/>
                <c:lvl>
                  <c:pt idx="0">
                    <c:v>Yes</c:v>
                  </c:pt>
                  <c:pt idx="1">
                    <c:v>Yes</c:v>
                  </c:pt>
                  <c:pt idx="2">
                    <c:v>Yes</c:v>
                  </c:pt>
                  <c:pt idx="3">
                    <c:v>Yes</c:v>
                  </c:pt>
                  <c:pt idx="4">
                    <c:v>Yes</c:v>
                  </c:pt>
                  <c:pt idx="5">
                    <c:v>Yes</c:v>
                  </c:pt>
                  <c:pt idx="6">
                    <c:v>Yes</c:v>
                  </c:pt>
                  <c:pt idx="7">
                    <c:v>Yes</c:v>
                  </c:pt>
                </c:lvl>
                <c:lvl>
                  <c:pt idx="0">
                    <c:v>Barishal</c:v>
                  </c:pt>
                  <c:pt idx="1">
                    <c:v>Chattogram</c:v>
                  </c:pt>
                  <c:pt idx="2">
                    <c:v>Chittagong Hill Tracts (CHT)</c:v>
                  </c:pt>
                  <c:pt idx="3">
                    <c:v>Dhaka</c:v>
                  </c:pt>
                  <c:pt idx="4">
                    <c:v>Khulna</c:v>
                  </c:pt>
                  <c:pt idx="5">
                    <c:v>Mymensingh</c:v>
                  </c:pt>
                  <c:pt idx="6">
                    <c:v>Rajshahi</c:v>
                  </c:pt>
                  <c:pt idx="7">
                    <c:v>Sylhet</c:v>
                  </c:pt>
                </c:lvl>
              </c:multiLvlStrCache>
            </c:multiLvlStrRef>
          </c:cat>
          <c:val>
            <c:numRef>
              <c:f>'Ans. Q4'!$B$6:$B$22</c:f>
              <c:numCache>
                <c:formatCode>General</c:formatCode>
                <c:ptCount val="8"/>
                <c:pt idx="0">
                  <c:v>22</c:v>
                </c:pt>
                <c:pt idx="1">
                  <c:v>2</c:v>
                </c:pt>
                <c:pt idx="2">
                  <c:v>34</c:v>
                </c:pt>
                <c:pt idx="3">
                  <c:v>16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4-4594-8070-FDE15B637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454719"/>
        <c:axId val="712266095"/>
      </c:barChart>
      <c:catAx>
        <c:axId val="116454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266095"/>
        <c:crosses val="autoZero"/>
        <c:auto val="1"/>
        <c:lblAlgn val="ctr"/>
        <c:lblOffset val="100"/>
        <c:noMultiLvlLbl val="0"/>
      </c:catAx>
      <c:valAx>
        <c:axId val="71226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86748-14D0-4BF6-AA03-5A3D8733A4B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B4560-279F-4CF6-8DEE-20C6AFF021DD}">
      <dgm:prSet phldrT="[Text]"/>
      <dgm:spPr/>
      <dgm:t>
        <a:bodyPr/>
        <a:lstStyle/>
        <a:p>
          <a:r>
            <a:rPr lang="en-US" dirty="0"/>
            <a:t>Research Methodology</a:t>
          </a:r>
        </a:p>
      </dgm:t>
    </dgm:pt>
    <dgm:pt modelId="{48C26912-0A21-431E-B904-2D6604248921}" type="parTrans" cxnId="{EC070FD7-2E66-47D3-B27B-E508BCDD9FEC}">
      <dgm:prSet/>
      <dgm:spPr/>
      <dgm:t>
        <a:bodyPr/>
        <a:lstStyle/>
        <a:p>
          <a:endParaRPr lang="en-US"/>
        </a:p>
      </dgm:t>
    </dgm:pt>
    <dgm:pt modelId="{1734A6E3-CB3D-4A31-BA60-47091D6F15B6}" type="sibTrans" cxnId="{EC070FD7-2E66-47D3-B27B-E508BCDD9FEC}">
      <dgm:prSet/>
      <dgm:spPr/>
      <dgm:t>
        <a:bodyPr/>
        <a:lstStyle/>
        <a:p>
          <a:endParaRPr lang="en-US"/>
        </a:p>
      </dgm:t>
    </dgm:pt>
    <dgm:pt modelId="{2580CAF0-EC3D-4BE0-B139-C15E7ABF5799}">
      <dgm:prSet phldrT="[Text]"/>
      <dgm:spPr/>
      <dgm:t>
        <a:bodyPr/>
        <a:lstStyle/>
        <a:p>
          <a:r>
            <a:rPr lang="en-US" b="1" dirty="0"/>
            <a:t>Data Collection</a:t>
          </a:r>
          <a:endParaRPr lang="en-US" dirty="0"/>
        </a:p>
      </dgm:t>
    </dgm:pt>
    <dgm:pt modelId="{3BBB868E-B6B4-45FB-A4C3-76D3E7AE8DA0}" type="parTrans" cxnId="{2337A81A-FEBD-40D3-957E-DB16A3B3B48A}">
      <dgm:prSet/>
      <dgm:spPr/>
      <dgm:t>
        <a:bodyPr/>
        <a:lstStyle/>
        <a:p>
          <a:endParaRPr lang="en-US"/>
        </a:p>
      </dgm:t>
    </dgm:pt>
    <dgm:pt modelId="{0787DDA4-1ACD-40D0-9179-6EABAF00E389}" type="sibTrans" cxnId="{2337A81A-FEBD-40D3-957E-DB16A3B3B48A}">
      <dgm:prSet/>
      <dgm:spPr/>
      <dgm:t>
        <a:bodyPr/>
        <a:lstStyle/>
        <a:p>
          <a:endParaRPr lang="en-US"/>
        </a:p>
      </dgm:t>
    </dgm:pt>
    <dgm:pt modelId="{8B34F067-31CE-48CE-A484-35EAF5724548}">
      <dgm:prSet phldrT="[Text]"/>
      <dgm:spPr/>
      <dgm:t>
        <a:bodyPr/>
        <a:lstStyle/>
        <a:p>
          <a:r>
            <a:rPr lang="en-US" dirty="0"/>
            <a:t>Data preparation </a:t>
          </a:r>
        </a:p>
      </dgm:t>
    </dgm:pt>
    <dgm:pt modelId="{23515EA1-EF3B-444C-8582-5437F82074CE}" type="parTrans" cxnId="{BE16CC2D-DBA7-484D-A888-0024198D5035}">
      <dgm:prSet/>
      <dgm:spPr/>
      <dgm:t>
        <a:bodyPr/>
        <a:lstStyle/>
        <a:p>
          <a:endParaRPr lang="en-US"/>
        </a:p>
      </dgm:t>
    </dgm:pt>
    <dgm:pt modelId="{8D4741FD-7EFF-49C4-B695-E247EEA146F9}" type="sibTrans" cxnId="{BE16CC2D-DBA7-484D-A888-0024198D5035}">
      <dgm:prSet/>
      <dgm:spPr/>
      <dgm:t>
        <a:bodyPr/>
        <a:lstStyle/>
        <a:p>
          <a:endParaRPr lang="en-US"/>
        </a:p>
      </dgm:t>
    </dgm:pt>
    <dgm:pt modelId="{610DA8B7-30E8-4306-A5E8-AE352B1A2E77}">
      <dgm:prSet phldrT="[Text]"/>
      <dgm:spPr/>
      <dgm:t>
        <a:bodyPr/>
        <a:lstStyle/>
        <a:p>
          <a:r>
            <a:rPr lang="en-US" b="1" dirty="0"/>
            <a:t>Comparative Analysis</a:t>
          </a:r>
          <a:endParaRPr lang="en-US" dirty="0"/>
        </a:p>
      </dgm:t>
    </dgm:pt>
    <dgm:pt modelId="{BC8A9AC5-4680-4C12-A9D4-A0B72CCB6105}" type="parTrans" cxnId="{5F6D1065-57EC-4100-8C57-ED7916D7D4DD}">
      <dgm:prSet/>
      <dgm:spPr/>
      <dgm:t>
        <a:bodyPr/>
        <a:lstStyle/>
        <a:p>
          <a:endParaRPr lang="en-US"/>
        </a:p>
      </dgm:t>
    </dgm:pt>
    <dgm:pt modelId="{D288F077-0AB1-40A9-99AD-0BB9386343C4}" type="sibTrans" cxnId="{5F6D1065-57EC-4100-8C57-ED7916D7D4DD}">
      <dgm:prSet/>
      <dgm:spPr/>
      <dgm:t>
        <a:bodyPr/>
        <a:lstStyle/>
        <a:p>
          <a:endParaRPr lang="en-US"/>
        </a:p>
      </dgm:t>
    </dgm:pt>
    <dgm:pt modelId="{B77E51DC-3895-405C-953A-FAEC486F0196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7BA69E42-FEA0-40DA-8AD3-EEBFB3B8C536}" type="parTrans" cxnId="{19EA197A-A5E9-4123-9605-BEB3F5BA5C0C}">
      <dgm:prSet/>
      <dgm:spPr/>
      <dgm:t>
        <a:bodyPr/>
        <a:lstStyle/>
        <a:p>
          <a:endParaRPr lang="en-US"/>
        </a:p>
      </dgm:t>
    </dgm:pt>
    <dgm:pt modelId="{E5505ABF-0D70-4E73-B14D-6BB3CB5E5931}" type="sibTrans" cxnId="{19EA197A-A5E9-4123-9605-BEB3F5BA5C0C}">
      <dgm:prSet/>
      <dgm:spPr/>
      <dgm:t>
        <a:bodyPr/>
        <a:lstStyle/>
        <a:p>
          <a:endParaRPr lang="en-US"/>
        </a:p>
      </dgm:t>
    </dgm:pt>
    <dgm:pt modelId="{22EC7173-D1EF-4E6D-930A-F2762ACFE9C8}">
      <dgm:prSet/>
      <dgm:spPr/>
      <dgm:t>
        <a:bodyPr/>
        <a:lstStyle/>
        <a:p>
          <a:endParaRPr lang="en-US"/>
        </a:p>
      </dgm:t>
    </dgm:pt>
    <dgm:pt modelId="{83F95E4D-5EAE-423F-A9D6-50277A2CF7EE}" type="parTrans" cxnId="{76B9CF56-8F88-4A0C-A37C-7F6CDCF838B3}">
      <dgm:prSet/>
      <dgm:spPr/>
      <dgm:t>
        <a:bodyPr/>
        <a:lstStyle/>
        <a:p>
          <a:endParaRPr lang="en-US"/>
        </a:p>
      </dgm:t>
    </dgm:pt>
    <dgm:pt modelId="{CFD63D4E-63A2-440A-B9FB-F16E3B4D5F14}" type="sibTrans" cxnId="{76B9CF56-8F88-4A0C-A37C-7F6CDCF838B3}">
      <dgm:prSet/>
      <dgm:spPr/>
      <dgm:t>
        <a:bodyPr/>
        <a:lstStyle/>
        <a:p>
          <a:endParaRPr lang="en-US"/>
        </a:p>
      </dgm:t>
    </dgm:pt>
    <dgm:pt modelId="{3CD76EB2-5631-477A-B0EA-29A9C4C15A3C}">
      <dgm:prSet phldrT="[Text]"/>
      <dgm:spPr/>
      <dgm:t>
        <a:bodyPr/>
        <a:lstStyle/>
        <a:p>
          <a:r>
            <a:rPr lang="en-US" b="1" dirty="0"/>
            <a:t>Limitations</a:t>
          </a:r>
          <a:endParaRPr lang="en-US" dirty="0"/>
        </a:p>
      </dgm:t>
    </dgm:pt>
    <dgm:pt modelId="{235FD82A-35D3-4095-9A38-091F554AAB2D}" type="parTrans" cxnId="{DA3100B2-4576-4937-9471-468DA0BBB8B0}">
      <dgm:prSet/>
      <dgm:spPr/>
      <dgm:t>
        <a:bodyPr/>
        <a:lstStyle/>
        <a:p>
          <a:endParaRPr lang="en-US"/>
        </a:p>
      </dgm:t>
    </dgm:pt>
    <dgm:pt modelId="{8308DB64-5EB7-4CF4-B11B-96D845F4CB4E}" type="sibTrans" cxnId="{DA3100B2-4576-4937-9471-468DA0BBB8B0}">
      <dgm:prSet/>
      <dgm:spPr/>
      <dgm:t>
        <a:bodyPr/>
        <a:lstStyle/>
        <a:p>
          <a:endParaRPr lang="en-US"/>
        </a:p>
      </dgm:t>
    </dgm:pt>
    <dgm:pt modelId="{5A7BC4BB-1208-4ABA-8239-E0ED8F39B33E}" type="pres">
      <dgm:prSet presAssocID="{FB586748-14D0-4BF6-AA03-5A3D8733A4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9D1400-2780-49E6-A9B4-8C95E6EC1645}" type="pres">
      <dgm:prSet presAssocID="{11FB4560-279F-4CF6-8DEE-20C6AFF021DD}" presName="centerShape" presStyleLbl="node0" presStyleIdx="0" presStyleCnt="1" custLinFactNeighborY="197"/>
      <dgm:spPr/>
    </dgm:pt>
    <dgm:pt modelId="{CB8C405F-BCD3-4F50-BB99-C2E854DBFB61}" type="pres">
      <dgm:prSet presAssocID="{2580CAF0-EC3D-4BE0-B139-C15E7ABF5799}" presName="node" presStyleLbl="node1" presStyleIdx="0" presStyleCnt="5">
        <dgm:presLayoutVars>
          <dgm:bulletEnabled val="1"/>
        </dgm:presLayoutVars>
      </dgm:prSet>
      <dgm:spPr/>
    </dgm:pt>
    <dgm:pt modelId="{EE1C734A-33F3-49DE-9C99-DE4560CC2B8B}" type="pres">
      <dgm:prSet presAssocID="{2580CAF0-EC3D-4BE0-B139-C15E7ABF5799}" presName="dummy" presStyleCnt="0"/>
      <dgm:spPr/>
    </dgm:pt>
    <dgm:pt modelId="{E3BD9BDF-3151-499E-90AB-9E808DAC7A06}" type="pres">
      <dgm:prSet presAssocID="{0787DDA4-1ACD-40D0-9179-6EABAF00E389}" presName="sibTrans" presStyleLbl="sibTrans2D1" presStyleIdx="0" presStyleCnt="5"/>
      <dgm:spPr/>
    </dgm:pt>
    <dgm:pt modelId="{ED4F85A9-B94B-4456-8506-7F41E3CBBF18}" type="pres">
      <dgm:prSet presAssocID="{8B34F067-31CE-48CE-A484-35EAF5724548}" presName="node" presStyleLbl="node1" presStyleIdx="1" presStyleCnt="5">
        <dgm:presLayoutVars>
          <dgm:bulletEnabled val="1"/>
        </dgm:presLayoutVars>
      </dgm:prSet>
      <dgm:spPr/>
    </dgm:pt>
    <dgm:pt modelId="{1C5DAF6D-97A6-4706-B9A8-EA2A8BDF012F}" type="pres">
      <dgm:prSet presAssocID="{8B34F067-31CE-48CE-A484-35EAF5724548}" presName="dummy" presStyleCnt="0"/>
      <dgm:spPr/>
    </dgm:pt>
    <dgm:pt modelId="{3DE2A56D-E36F-42EF-B4DF-190CBF6F7609}" type="pres">
      <dgm:prSet presAssocID="{8D4741FD-7EFF-49C4-B695-E247EEA146F9}" presName="sibTrans" presStyleLbl="sibTrans2D1" presStyleIdx="1" presStyleCnt="5"/>
      <dgm:spPr/>
    </dgm:pt>
    <dgm:pt modelId="{7A174840-14AE-4E4F-BDF0-C8881AD3DD90}" type="pres">
      <dgm:prSet presAssocID="{610DA8B7-30E8-4306-A5E8-AE352B1A2E77}" presName="node" presStyleLbl="node1" presStyleIdx="2" presStyleCnt="5">
        <dgm:presLayoutVars>
          <dgm:bulletEnabled val="1"/>
        </dgm:presLayoutVars>
      </dgm:prSet>
      <dgm:spPr/>
    </dgm:pt>
    <dgm:pt modelId="{6530CD4C-5AA6-44CF-844A-47FC835C9FD6}" type="pres">
      <dgm:prSet presAssocID="{610DA8B7-30E8-4306-A5E8-AE352B1A2E77}" presName="dummy" presStyleCnt="0"/>
      <dgm:spPr/>
    </dgm:pt>
    <dgm:pt modelId="{6D574660-9EA8-457D-BABE-9A7AE72D619B}" type="pres">
      <dgm:prSet presAssocID="{D288F077-0AB1-40A9-99AD-0BB9386343C4}" presName="sibTrans" presStyleLbl="sibTrans2D1" presStyleIdx="2" presStyleCnt="5"/>
      <dgm:spPr/>
    </dgm:pt>
    <dgm:pt modelId="{3EB9420E-D454-454C-BDBB-4B2EF6442AC6}" type="pres">
      <dgm:prSet presAssocID="{B77E51DC-3895-405C-953A-FAEC486F0196}" presName="node" presStyleLbl="node1" presStyleIdx="3" presStyleCnt="5">
        <dgm:presLayoutVars>
          <dgm:bulletEnabled val="1"/>
        </dgm:presLayoutVars>
      </dgm:prSet>
      <dgm:spPr/>
    </dgm:pt>
    <dgm:pt modelId="{69A6D025-4B3A-4BE3-92A7-79D9FE19D0ED}" type="pres">
      <dgm:prSet presAssocID="{B77E51DC-3895-405C-953A-FAEC486F0196}" presName="dummy" presStyleCnt="0"/>
      <dgm:spPr/>
    </dgm:pt>
    <dgm:pt modelId="{0AAB235A-8747-471C-A92B-8C49660EEE83}" type="pres">
      <dgm:prSet presAssocID="{E5505ABF-0D70-4E73-B14D-6BB3CB5E5931}" presName="sibTrans" presStyleLbl="sibTrans2D1" presStyleIdx="3" presStyleCnt="5"/>
      <dgm:spPr/>
    </dgm:pt>
    <dgm:pt modelId="{BA35091E-4A8C-4480-9918-0E082DCD15D4}" type="pres">
      <dgm:prSet presAssocID="{3CD76EB2-5631-477A-B0EA-29A9C4C15A3C}" presName="node" presStyleLbl="node1" presStyleIdx="4" presStyleCnt="5">
        <dgm:presLayoutVars>
          <dgm:bulletEnabled val="1"/>
        </dgm:presLayoutVars>
      </dgm:prSet>
      <dgm:spPr/>
    </dgm:pt>
    <dgm:pt modelId="{22133775-384D-4C81-BD30-3AB0477D9BEF}" type="pres">
      <dgm:prSet presAssocID="{3CD76EB2-5631-477A-B0EA-29A9C4C15A3C}" presName="dummy" presStyleCnt="0"/>
      <dgm:spPr/>
    </dgm:pt>
    <dgm:pt modelId="{B553695D-CD65-4D33-95E9-3587BA9BF77B}" type="pres">
      <dgm:prSet presAssocID="{8308DB64-5EB7-4CF4-B11B-96D845F4CB4E}" presName="sibTrans" presStyleLbl="sibTrans2D1" presStyleIdx="4" presStyleCnt="5"/>
      <dgm:spPr/>
    </dgm:pt>
  </dgm:ptLst>
  <dgm:cxnLst>
    <dgm:cxn modelId="{54646E05-F0F2-4751-A89F-8E517BB7B00B}" type="presOf" srcId="{8308DB64-5EB7-4CF4-B11B-96D845F4CB4E}" destId="{B553695D-CD65-4D33-95E9-3587BA9BF77B}" srcOrd="0" destOrd="0" presId="urn:microsoft.com/office/officeart/2005/8/layout/radial6"/>
    <dgm:cxn modelId="{3FB7E311-3153-4A4E-BBEE-AC12B64FE0E2}" type="presOf" srcId="{D288F077-0AB1-40A9-99AD-0BB9386343C4}" destId="{6D574660-9EA8-457D-BABE-9A7AE72D619B}" srcOrd="0" destOrd="0" presId="urn:microsoft.com/office/officeart/2005/8/layout/radial6"/>
    <dgm:cxn modelId="{B075B513-881A-4214-B4D6-5F90A702DCB2}" type="presOf" srcId="{B77E51DC-3895-405C-953A-FAEC486F0196}" destId="{3EB9420E-D454-454C-BDBB-4B2EF6442AC6}" srcOrd="0" destOrd="0" presId="urn:microsoft.com/office/officeart/2005/8/layout/radial6"/>
    <dgm:cxn modelId="{2337A81A-FEBD-40D3-957E-DB16A3B3B48A}" srcId="{11FB4560-279F-4CF6-8DEE-20C6AFF021DD}" destId="{2580CAF0-EC3D-4BE0-B139-C15E7ABF5799}" srcOrd="0" destOrd="0" parTransId="{3BBB868E-B6B4-45FB-A4C3-76D3E7AE8DA0}" sibTransId="{0787DDA4-1ACD-40D0-9179-6EABAF00E389}"/>
    <dgm:cxn modelId="{7EAA9624-E804-47C1-89DE-1CB155C53E67}" type="presOf" srcId="{610DA8B7-30E8-4306-A5E8-AE352B1A2E77}" destId="{7A174840-14AE-4E4F-BDF0-C8881AD3DD90}" srcOrd="0" destOrd="0" presId="urn:microsoft.com/office/officeart/2005/8/layout/radial6"/>
    <dgm:cxn modelId="{BE16CC2D-DBA7-484D-A888-0024198D5035}" srcId="{11FB4560-279F-4CF6-8DEE-20C6AFF021DD}" destId="{8B34F067-31CE-48CE-A484-35EAF5724548}" srcOrd="1" destOrd="0" parTransId="{23515EA1-EF3B-444C-8582-5437F82074CE}" sibTransId="{8D4741FD-7EFF-49C4-B695-E247EEA146F9}"/>
    <dgm:cxn modelId="{5F6D1065-57EC-4100-8C57-ED7916D7D4DD}" srcId="{11FB4560-279F-4CF6-8DEE-20C6AFF021DD}" destId="{610DA8B7-30E8-4306-A5E8-AE352B1A2E77}" srcOrd="2" destOrd="0" parTransId="{BC8A9AC5-4680-4C12-A9D4-A0B72CCB6105}" sibTransId="{D288F077-0AB1-40A9-99AD-0BB9386343C4}"/>
    <dgm:cxn modelId="{76B9CF56-8F88-4A0C-A37C-7F6CDCF838B3}" srcId="{FB586748-14D0-4BF6-AA03-5A3D8733A4B8}" destId="{22EC7173-D1EF-4E6D-930A-F2762ACFE9C8}" srcOrd="1" destOrd="0" parTransId="{83F95E4D-5EAE-423F-A9D6-50277A2CF7EE}" sibTransId="{CFD63D4E-63A2-440A-B9FB-F16E3B4D5F14}"/>
    <dgm:cxn modelId="{01777057-8623-4C16-BEAD-3ED0C92F0C34}" type="presOf" srcId="{FB586748-14D0-4BF6-AA03-5A3D8733A4B8}" destId="{5A7BC4BB-1208-4ABA-8239-E0ED8F39B33E}" srcOrd="0" destOrd="0" presId="urn:microsoft.com/office/officeart/2005/8/layout/radial6"/>
    <dgm:cxn modelId="{0C449B59-AE47-4CAD-97E6-3AB014A3B695}" type="presOf" srcId="{0787DDA4-1ACD-40D0-9179-6EABAF00E389}" destId="{E3BD9BDF-3151-499E-90AB-9E808DAC7A06}" srcOrd="0" destOrd="0" presId="urn:microsoft.com/office/officeart/2005/8/layout/radial6"/>
    <dgm:cxn modelId="{19EA197A-A5E9-4123-9605-BEB3F5BA5C0C}" srcId="{11FB4560-279F-4CF6-8DEE-20C6AFF021DD}" destId="{B77E51DC-3895-405C-953A-FAEC486F0196}" srcOrd="3" destOrd="0" parTransId="{7BA69E42-FEA0-40DA-8AD3-EEBFB3B8C536}" sibTransId="{E5505ABF-0D70-4E73-B14D-6BB3CB5E5931}"/>
    <dgm:cxn modelId="{6D44B486-53B7-4257-B898-321326FEE068}" type="presOf" srcId="{11FB4560-279F-4CF6-8DEE-20C6AFF021DD}" destId="{BC9D1400-2780-49E6-A9B4-8C95E6EC1645}" srcOrd="0" destOrd="0" presId="urn:microsoft.com/office/officeart/2005/8/layout/radial6"/>
    <dgm:cxn modelId="{9032F9A8-C31A-4F2D-A79F-4612BE5ABC0C}" type="presOf" srcId="{3CD76EB2-5631-477A-B0EA-29A9C4C15A3C}" destId="{BA35091E-4A8C-4480-9918-0E082DCD15D4}" srcOrd="0" destOrd="0" presId="urn:microsoft.com/office/officeart/2005/8/layout/radial6"/>
    <dgm:cxn modelId="{DA3100B2-4576-4937-9471-468DA0BBB8B0}" srcId="{11FB4560-279F-4CF6-8DEE-20C6AFF021DD}" destId="{3CD76EB2-5631-477A-B0EA-29A9C4C15A3C}" srcOrd="4" destOrd="0" parTransId="{235FD82A-35D3-4095-9A38-091F554AAB2D}" sibTransId="{8308DB64-5EB7-4CF4-B11B-96D845F4CB4E}"/>
    <dgm:cxn modelId="{EC070FD7-2E66-47D3-B27B-E508BCDD9FEC}" srcId="{FB586748-14D0-4BF6-AA03-5A3D8733A4B8}" destId="{11FB4560-279F-4CF6-8DEE-20C6AFF021DD}" srcOrd="0" destOrd="0" parTransId="{48C26912-0A21-431E-B904-2D6604248921}" sibTransId="{1734A6E3-CB3D-4A31-BA60-47091D6F15B6}"/>
    <dgm:cxn modelId="{61B4CAD8-26B9-4829-8A22-F581A64F3DC9}" type="presOf" srcId="{E5505ABF-0D70-4E73-B14D-6BB3CB5E5931}" destId="{0AAB235A-8747-471C-A92B-8C49660EEE83}" srcOrd="0" destOrd="0" presId="urn:microsoft.com/office/officeart/2005/8/layout/radial6"/>
    <dgm:cxn modelId="{C9301ADE-C1E3-470C-9526-6E7E77243453}" type="presOf" srcId="{2580CAF0-EC3D-4BE0-B139-C15E7ABF5799}" destId="{CB8C405F-BCD3-4F50-BB99-C2E854DBFB61}" srcOrd="0" destOrd="0" presId="urn:microsoft.com/office/officeart/2005/8/layout/radial6"/>
    <dgm:cxn modelId="{9397A0DE-ECEF-4CD3-BB2A-666DD82CE6D0}" type="presOf" srcId="{8B34F067-31CE-48CE-A484-35EAF5724548}" destId="{ED4F85A9-B94B-4456-8506-7F41E3CBBF18}" srcOrd="0" destOrd="0" presId="urn:microsoft.com/office/officeart/2005/8/layout/radial6"/>
    <dgm:cxn modelId="{CF8009E9-D326-4A0E-B606-81231FF73945}" type="presOf" srcId="{8D4741FD-7EFF-49C4-B695-E247EEA146F9}" destId="{3DE2A56D-E36F-42EF-B4DF-190CBF6F7609}" srcOrd="0" destOrd="0" presId="urn:microsoft.com/office/officeart/2005/8/layout/radial6"/>
    <dgm:cxn modelId="{F54D98E2-7935-492F-A753-A7EA4F60FBD6}" type="presParOf" srcId="{5A7BC4BB-1208-4ABA-8239-E0ED8F39B33E}" destId="{BC9D1400-2780-49E6-A9B4-8C95E6EC1645}" srcOrd="0" destOrd="0" presId="urn:microsoft.com/office/officeart/2005/8/layout/radial6"/>
    <dgm:cxn modelId="{BE7421C1-BE19-45F7-89A4-1FA26BD71A01}" type="presParOf" srcId="{5A7BC4BB-1208-4ABA-8239-E0ED8F39B33E}" destId="{CB8C405F-BCD3-4F50-BB99-C2E854DBFB61}" srcOrd="1" destOrd="0" presId="urn:microsoft.com/office/officeart/2005/8/layout/radial6"/>
    <dgm:cxn modelId="{A2051074-F81D-45A2-8C35-4A9D156D85B7}" type="presParOf" srcId="{5A7BC4BB-1208-4ABA-8239-E0ED8F39B33E}" destId="{EE1C734A-33F3-49DE-9C99-DE4560CC2B8B}" srcOrd="2" destOrd="0" presId="urn:microsoft.com/office/officeart/2005/8/layout/radial6"/>
    <dgm:cxn modelId="{68D25AE6-FF6F-4F5A-87A1-A9B8C6717205}" type="presParOf" srcId="{5A7BC4BB-1208-4ABA-8239-E0ED8F39B33E}" destId="{E3BD9BDF-3151-499E-90AB-9E808DAC7A06}" srcOrd="3" destOrd="0" presId="urn:microsoft.com/office/officeart/2005/8/layout/radial6"/>
    <dgm:cxn modelId="{3CB6E366-4E8D-44D1-8B03-9EF2D84D85F2}" type="presParOf" srcId="{5A7BC4BB-1208-4ABA-8239-E0ED8F39B33E}" destId="{ED4F85A9-B94B-4456-8506-7F41E3CBBF18}" srcOrd="4" destOrd="0" presId="urn:microsoft.com/office/officeart/2005/8/layout/radial6"/>
    <dgm:cxn modelId="{49C9DB69-E6A9-4B1D-93C9-5B2188DE5B10}" type="presParOf" srcId="{5A7BC4BB-1208-4ABA-8239-E0ED8F39B33E}" destId="{1C5DAF6D-97A6-4706-B9A8-EA2A8BDF012F}" srcOrd="5" destOrd="0" presId="urn:microsoft.com/office/officeart/2005/8/layout/radial6"/>
    <dgm:cxn modelId="{1A16CA28-D828-4D18-AF76-CB06DB1C6518}" type="presParOf" srcId="{5A7BC4BB-1208-4ABA-8239-E0ED8F39B33E}" destId="{3DE2A56D-E36F-42EF-B4DF-190CBF6F7609}" srcOrd="6" destOrd="0" presId="urn:microsoft.com/office/officeart/2005/8/layout/radial6"/>
    <dgm:cxn modelId="{FFCD964E-C805-48A2-B1FB-8B78A85C9C35}" type="presParOf" srcId="{5A7BC4BB-1208-4ABA-8239-E0ED8F39B33E}" destId="{7A174840-14AE-4E4F-BDF0-C8881AD3DD90}" srcOrd="7" destOrd="0" presId="urn:microsoft.com/office/officeart/2005/8/layout/radial6"/>
    <dgm:cxn modelId="{7B62E78D-49B4-49E9-8D2B-DDCE7FC42D0F}" type="presParOf" srcId="{5A7BC4BB-1208-4ABA-8239-E0ED8F39B33E}" destId="{6530CD4C-5AA6-44CF-844A-47FC835C9FD6}" srcOrd="8" destOrd="0" presId="urn:microsoft.com/office/officeart/2005/8/layout/radial6"/>
    <dgm:cxn modelId="{21CBCA58-21F7-482E-A4A5-C1EA9040B46D}" type="presParOf" srcId="{5A7BC4BB-1208-4ABA-8239-E0ED8F39B33E}" destId="{6D574660-9EA8-457D-BABE-9A7AE72D619B}" srcOrd="9" destOrd="0" presId="urn:microsoft.com/office/officeart/2005/8/layout/radial6"/>
    <dgm:cxn modelId="{962FF5E2-4924-4492-B2A0-BDECC5269A1B}" type="presParOf" srcId="{5A7BC4BB-1208-4ABA-8239-E0ED8F39B33E}" destId="{3EB9420E-D454-454C-BDBB-4B2EF6442AC6}" srcOrd="10" destOrd="0" presId="urn:microsoft.com/office/officeart/2005/8/layout/radial6"/>
    <dgm:cxn modelId="{24D931EF-7203-49FA-92F3-75F4EE201EA3}" type="presParOf" srcId="{5A7BC4BB-1208-4ABA-8239-E0ED8F39B33E}" destId="{69A6D025-4B3A-4BE3-92A7-79D9FE19D0ED}" srcOrd="11" destOrd="0" presId="urn:microsoft.com/office/officeart/2005/8/layout/radial6"/>
    <dgm:cxn modelId="{C03912F3-24FD-40F9-B7E2-44929F40E850}" type="presParOf" srcId="{5A7BC4BB-1208-4ABA-8239-E0ED8F39B33E}" destId="{0AAB235A-8747-471C-A92B-8C49660EEE83}" srcOrd="12" destOrd="0" presId="urn:microsoft.com/office/officeart/2005/8/layout/radial6"/>
    <dgm:cxn modelId="{8020DFA6-1FD4-4B3F-A04B-B0056822ED4F}" type="presParOf" srcId="{5A7BC4BB-1208-4ABA-8239-E0ED8F39B33E}" destId="{BA35091E-4A8C-4480-9918-0E082DCD15D4}" srcOrd="13" destOrd="0" presId="urn:microsoft.com/office/officeart/2005/8/layout/radial6"/>
    <dgm:cxn modelId="{5D31BC86-54E0-4339-AD54-33CB0CB894A3}" type="presParOf" srcId="{5A7BC4BB-1208-4ABA-8239-E0ED8F39B33E}" destId="{22133775-384D-4C81-BD30-3AB0477D9BEF}" srcOrd="14" destOrd="0" presId="urn:microsoft.com/office/officeart/2005/8/layout/radial6"/>
    <dgm:cxn modelId="{190B4F13-90B2-44AB-A3FE-6596297A56D6}" type="presParOf" srcId="{5A7BC4BB-1208-4ABA-8239-E0ED8F39B33E}" destId="{B553695D-CD65-4D33-95E9-3587BA9BF77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BCAF7-FBBA-4578-B8D9-80F069B605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200C4-E13B-4366-910B-907FE682D3F4}">
      <dgm:prSet phldrT="[Text]"/>
      <dgm:spPr/>
      <dgm:t>
        <a:bodyPr/>
        <a:lstStyle/>
        <a:p>
          <a:r>
            <a:rPr lang="en-US" dirty="0"/>
            <a:t>Top Tourist Spots</a:t>
          </a:r>
        </a:p>
      </dgm:t>
    </dgm:pt>
    <dgm:pt modelId="{795ECBAB-F59B-4F21-808C-6E83B49A73E5}" type="parTrans" cxnId="{76467F62-9D4F-4445-B406-6E17C88F2F0F}">
      <dgm:prSet/>
      <dgm:spPr/>
      <dgm:t>
        <a:bodyPr/>
        <a:lstStyle/>
        <a:p>
          <a:endParaRPr lang="en-US"/>
        </a:p>
      </dgm:t>
    </dgm:pt>
    <dgm:pt modelId="{868D1710-1BBA-4746-B7A9-A230C889E6DE}" type="sibTrans" cxnId="{76467F62-9D4F-4445-B406-6E17C88F2F0F}">
      <dgm:prSet/>
      <dgm:spPr/>
      <dgm:t>
        <a:bodyPr/>
        <a:lstStyle/>
        <a:p>
          <a:endParaRPr lang="en-US"/>
        </a:p>
      </dgm:t>
    </dgm:pt>
    <dgm:pt modelId="{5FBCEFB7-146D-4031-95D2-E0B88822F68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Kuakata</a:t>
          </a:r>
          <a:r>
            <a:rPr lang="en-US" dirty="0"/>
            <a:t> Beach: Highest revenue generator (Tk 100 million annually, 40,000 monthly visitors).</a:t>
          </a:r>
        </a:p>
      </dgm:t>
    </dgm:pt>
    <dgm:pt modelId="{175BC6A5-E099-4861-8CF8-1A6D4628F6BC}" type="parTrans" cxnId="{14767C1F-54FE-43EF-9EFE-563AC1243E62}">
      <dgm:prSet/>
      <dgm:spPr/>
      <dgm:t>
        <a:bodyPr/>
        <a:lstStyle/>
        <a:p>
          <a:endParaRPr lang="en-US"/>
        </a:p>
      </dgm:t>
    </dgm:pt>
    <dgm:pt modelId="{61D57327-19FA-47CE-BA3D-4BF1C62615EC}" type="sibTrans" cxnId="{14767C1F-54FE-43EF-9EFE-563AC1243E62}">
      <dgm:prSet/>
      <dgm:spPr/>
      <dgm:t>
        <a:bodyPr/>
        <a:lstStyle/>
        <a:p>
          <a:endParaRPr lang="en-US"/>
        </a:p>
      </dgm:t>
    </dgm:pt>
    <dgm:pt modelId="{E8D469A7-0444-41C0-941E-72509BED96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/>
            <a:t>Lalbagh</a:t>
          </a:r>
          <a:r>
            <a:rPr lang="en-US" dirty="0"/>
            <a:t> Fort &amp; </a:t>
          </a:r>
          <a:r>
            <a:rPr lang="en-US" dirty="0" err="1"/>
            <a:t>Jhulonto</a:t>
          </a:r>
          <a:r>
            <a:rPr lang="en-US" dirty="0"/>
            <a:t> Bridge: Popular cultural and adventure destinations. </a:t>
          </a:r>
        </a:p>
      </dgm:t>
    </dgm:pt>
    <dgm:pt modelId="{38135EE9-81D2-491B-AFDE-61049F089200}" type="parTrans" cxnId="{BBD46694-8879-4E21-8E7E-665AEDB66373}">
      <dgm:prSet/>
      <dgm:spPr/>
      <dgm:t>
        <a:bodyPr/>
        <a:lstStyle/>
        <a:p>
          <a:endParaRPr lang="en-US"/>
        </a:p>
      </dgm:t>
    </dgm:pt>
    <dgm:pt modelId="{9C47DDE9-162F-4387-89A2-BF08CCBDED39}" type="sibTrans" cxnId="{BBD46694-8879-4E21-8E7E-665AEDB66373}">
      <dgm:prSet/>
      <dgm:spPr/>
      <dgm:t>
        <a:bodyPr/>
        <a:lstStyle/>
        <a:p>
          <a:endParaRPr lang="en-US"/>
        </a:p>
      </dgm:t>
    </dgm:pt>
    <dgm:pt modelId="{DEE6F8E3-F4AF-4854-BCBA-0F38AA436D13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Revenue &amp; Accessibility</a:t>
          </a:r>
        </a:p>
      </dgm:t>
    </dgm:pt>
    <dgm:pt modelId="{7A142B1F-B50F-4AD3-8436-3D453DF0BB50}" type="parTrans" cxnId="{8922E498-BBBE-4B29-B7DE-04DF9B72595F}">
      <dgm:prSet/>
      <dgm:spPr/>
      <dgm:t>
        <a:bodyPr/>
        <a:lstStyle/>
        <a:p>
          <a:endParaRPr lang="en-US"/>
        </a:p>
      </dgm:t>
    </dgm:pt>
    <dgm:pt modelId="{1B14D917-D512-4328-A7E3-0C66294AA448}" type="sibTrans" cxnId="{8922E498-BBBE-4B29-B7DE-04DF9B72595F}">
      <dgm:prSet/>
      <dgm:spPr/>
      <dgm:t>
        <a:bodyPr/>
        <a:lstStyle/>
        <a:p>
          <a:endParaRPr lang="en-US"/>
        </a:p>
      </dgm:t>
    </dgm:pt>
    <dgm:pt modelId="{C0274A66-9D79-4387-AEBC-075383FF0F2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Most attractions have low or no entry fees.</a:t>
          </a:r>
        </a:p>
      </dgm:t>
    </dgm:pt>
    <dgm:pt modelId="{CA547533-68B0-4D3C-B4B5-B81617F0EF66}" type="parTrans" cxnId="{A9A5EA84-1B27-4939-A7CD-780A700A633E}">
      <dgm:prSet/>
      <dgm:spPr/>
      <dgm:t>
        <a:bodyPr/>
        <a:lstStyle/>
        <a:p>
          <a:endParaRPr lang="en-US"/>
        </a:p>
      </dgm:t>
    </dgm:pt>
    <dgm:pt modelId="{96FF1B77-1D00-42D9-A378-F38A35667A9F}" type="sibTrans" cxnId="{A9A5EA84-1B27-4939-A7CD-780A700A633E}">
      <dgm:prSet/>
      <dgm:spPr/>
      <dgm:t>
        <a:bodyPr/>
        <a:lstStyle/>
        <a:p>
          <a:endParaRPr lang="en-US"/>
        </a:p>
      </dgm:t>
    </dgm:pt>
    <dgm:pt modelId="{3FFDA3DA-CEDF-48E1-9EE4-2D60FE302966}">
      <dgm:prSet phldrT="[Text]"/>
      <dgm:spPr/>
      <dgm:t>
        <a:bodyPr/>
        <a:lstStyle/>
        <a:p>
          <a:r>
            <a:rPr lang="en-US" dirty="0"/>
            <a:t>Majority of spots have facilities for disabled visitors</a:t>
          </a:r>
        </a:p>
      </dgm:t>
    </dgm:pt>
    <dgm:pt modelId="{D80671F8-3F7A-44A3-B9C6-A86A4FD5494E}" type="parTrans" cxnId="{35E01171-9554-4675-975D-DADA7B2888B6}">
      <dgm:prSet/>
      <dgm:spPr/>
      <dgm:t>
        <a:bodyPr/>
        <a:lstStyle/>
        <a:p>
          <a:endParaRPr lang="en-US"/>
        </a:p>
      </dgm:t>
    </dgm:pt>
    <dgm:pt modelId="{6843B6A1-90D9-4380-A6BF-62D864175250}" type="sibTrans" cxnId="{35E01171-9554-4675-975D-DADA7B2888B6}">
      <dgm:prSet/>
      <dgm:spPr/>
      <dgm:t>
        <a:bodyPr/>
        <a:lstStyle/>
        <a:p>
          <a:endParaRPr lang="en-US"/>
        </a:p>
      </dgm:t>
    </dgm:pt>
    <dgm:pt modelId="{18E41625-BC1A-424C-B440-BDE082DA10DB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Seasonal Trends</a:t>
          </a:r>
        </a:p>
      </dgm:t>
    </dgm:pt>
    <dgm:pt modelId="{C8116B18-A74B-4F68-853E-52143E570B77}" type="parTrans" cxnId="{2D664910-00A2-4A3B-97D5-49FDFBC2E958}">
      <dgm:prSet/>
      <dgm:spPr/>
      <dgm:t>
        <a:bodyPr/>
        <a:lstStyle/>
        <a:p>
          <a:endParaRPr lang="en-US"/>
        </a:p>
      </dgm:t>
    </dgm:pt>
    <dgm:pt modelId="{EF866F6F-DB77-42D9-9397-78EC4979F8FE}" type="sibTrans" cxnId="{2D664910-00A2-4A3B-97D5-49FDFBC2E958}">
      <dgm:prSet/>
      <dgm:spPr/>
      <dgm:t>
        <a:bodyPr/>
        <a:lstStyle/>
        <a:p>
          <a:endParaRPr lang="en-US"/>
        </a:p>
      </dgm:t>
    </dgm:pt>
    <dgm:pt modelId="{6F43E1A2-5592-4972-AB0E-BDC8F3079A2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Winter &amp; Spring: Peak seasons for tourism.</a:t>
          </a:r>
        </a:p>
      </dgm:t>
    </dgm:pt>
    <dgm:pt modelId="{4B0111B7-55E8-40F5-87F6-8D6AA4FE5AC7}" type="parTrans" cxnId="{86B5C251-FF69-47AB-964B-F2642BDBA371}">
      <dgm:prSet/>
      <dgm:spPr/>
      <dgm:t>
        <a:bodyPr/>
        <a:lstStyle/>
        <a:p>
          <a:endParaRPr lang="en-US"/>
        </a:p>
      </dgm:t>
    </dgm:pt>
    <dgm:pt modelId="{0D92D7DD-A1FB-4302-8182-A2B6F9D83C73}" type="sibTrans" cxnId="{86B5C251-FF69-47AB-964B-F2642BDBA371}">
      <dgm:prSet/>
      <dgm:spPr/>
      <dgm:t>
        <a:bodyPr/>
        <a:lstStyle/>
        <a:p>
          <a:endParaRPr lang="en-US"/>
        </a:p>
      </dgm:t>
    </dgm:pt>
    <dgm:pt modelId="{1165E498-81F1-4A1E-82FF-07C3A65F048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Correlation Between Ticket Price and Development Cost.</a:t>
          </a:r>
        </a:p>
      </dgm:t>
    </dgm:pt>
    <dgm:pt modelId="{0521CA09-8A0B-4C7F-9E52-A7C004DBAE6B}" type="parTrans" cxnId="{6372A5FC-C916-40C7-9476-1F2EEF79D8C6}">
      <dgm:prSet/>
      <dgm:spPr/>
      <dgm:t>
        <a:bodyPr/>
        <a:lstStyle/>
        <a:p>
          <a:endParaRPr lang="en-US"/>
        </a:p>
      </dgm:t>
    </dgm:pt>
    <dgm:pt modelId="{5AB799AF-0715-4299-93B9-8DCF89EB9228}" type="sibTrans" cxnId="{6372A5FC-C916-40C7-9476-1F2EEF79D8C6}">
      <dgm:prSet/>
      <dgm:spPr/>
      <dgm:t>
        <a:bodyPr/>
        <a:lstStyle/>
        <a:p>
          <a:endParaRPr lang="en-US"/>
        </a:p>
      </dgm:t>
    </dgm:pt>
    <dgm:pt modelId="{2B319307-571E-49D7-B0E5-99675718F5BF}">
      <dgm:prSet phldrT="[Text]"/>
      <dgm:spPr/>
      <dgm:t>
        <a:bodyPr/>
        <a:lstStyle/>
        <a:p>
          <a:r>
            <a:rPr lang="en-US" dirty="0"/>
            <a:t>Comparison</a:t>
          </a:r>
        </a:p>
        <a:p>
          <a:r>
            <a:rPr lang="en-US" dirty="0" err="1"/>
            <a:t>Devlopment</a:t>
          </a:r>
          <a:endParaRPr lang="en-US" dirty="0"/>
        </a:p>
        <a:p>
          <a:r>
            <a:rPr lang="en-US" dirty="0"/>
            <a:t>And Revenue</a:t>
          </a:r>
        </a:p>
      </dgm:t>
    </dgm:pt>
    <dgm:pt modelId="{BE52A0FE-E362-446E-AFA3-6D8936E161DC}" type="parTrans" cxnId="{7950E20B-4641-4FA8-A782-555B950F0AF0}">
      <dgm:prSet/>
      <dgm:spPr/>
      <dgm:t>
        <a:bodyPr/>
        <a:lstStyle/>
        <a:p>
          <a:endParaRPr lang="en-US"/>
        </a:p>
      </dgm:t>
    </dgm:pt>
    <dgm:pt modelId="{8DAA8B35-3FA7-41FD-9762-784C5710AF0A}" type="sibTrans" cxnId="{7950E20B-4641-4FA8-A782-555B950F0AF0}">
      <dgm:prSet/>
      <dgm:spPr/>
      <dgm:t>
        <a:bodyPr/>
        <a:lstStyle/>
        <a:p>
          <a:endParaRPr lang="en-US"/>
        </a:p>
      </dgm:t>
    </dgm:pt>
    <dgm:pt modelId="{C908F84D-2DEA-4ED9-B152-E5B0F624A968}">
      <dgm:prSet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/>
            <a:t>A ratio greater than 1 means revenue exceeds cost; less than 1 means revenue is lower than cost.</a:t>
          </a:r>
        </a:p>
      </dgm:t>
    </dgm:pt>
    <dgm:pt modelId="{EBE7C28E-D8A6-4E3D-8D1F-5529D49BE016}" type="parTrans" cxnId="{95B1E7BA-3B5C-43B7-9045-8B73DF0868EA}">
      <dgm:prSet/>
      <dgm:spPr/>
      <dgm:t>
        <a:bodyPr/>
        <a:lstStyle/>
        <a:p>
          <a:endParaRPr lang="en-US"/>
        </a:p>
      </dgm:t>
    </dgm:pt>
    <dgm:pt modelId="{70AD574C-D1BC-49A8-A264-A406A259D923}" type="sibTrans" cxnId="{95B1E7BA-3B5C-43B7-9045-8B73DF0868EA}">
      <dgm:prSet/>
      <dgm:spPr/>
      <dgm:t>
        <a:bodyPr/>
        <a:lstStyle/>
        <a:p>
          <a:endParaRPr lang="en-US"/>
        </a:p>
      </dgm:t>
    </dgm:pt>
    <dgm:pt modelId="{4DE8B411-CA8D-4725-8177-F826F8363A0B}">
      <dgm:prSet/>
      <dgm:spPr/>
      <dgm:t>
        <a:bodyPr/>
        <a:lstStyle/>
        <a:p>
          <a:r>
            <a:rPr lang="en-US"/>
            <a:t>The strong correlation (R=0.9577) suggests that continued investment in tourism infrastructure may further increase government revenue</a:t>
          </a:r>
        </a:p>
      </dgm:t>
    </dgm:pt>
    <dgm:pt modelId="{0A2D5A7E-778F-4772-9638-78FADE3B7CD4}" type="parTrans" cxnId="{376BD9EF-9ABD-4488-B3E8-2FED41385880}">
      <dgm:prSet/>
      <dgm:spPr/>
      <dgm:t>
        <a:bodyPr/>
        <a:lstStyle/>
        <a:p>
          <a:endParaRPr lang="en-US"/>
        </a:p>
      </dgm:t>
    </dgm:pt>
    <dgm:pt modelId="{BEBD32D1-2620-47A7-A951-B554292278D0}" type="sibTrans" cxnId="{376BD9EF-9ABD-4488-B3E8-2FED41385880}">
      <dgm:prSet/>
      <dgm:spPr/>
      <dgm:t>
        <a:bodyPr/>
        <a:lstStyle/>
        <a:p>
          <a:endParaRPr lang="en-US"/>
        </a:p>
      </dgm:t>
    </dgm:pt>
    <dgm:pt modelId="{D2DD5E22-438D-423C-97E7-4B769EC51E23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0B8D8379-D7FF-4AF3-B957-51020164880B}" type="sibTrans" cxnId="{465B63E0-A9BA-4750-B497-A0644C98CF86}">
      <dgm:prSet/>
      <dgm:spPr/>
      <dgm:t>
        <a:bodyPr/>
        <a:lstStyle/>
        <a:p>
          <a:endParaRPr lang="en-US"/>
        </a:p>
      </dgm:t>
    </dgm:pt>
    <dgm:pt modelId="{9C982A14-074B-42A9-9BD6-A51371D2252D}" type="parTrans" cxnId="{465B63E0-A9BA-4750-B497-A0644C98CF86}">
      <dgm:prSet/>
      <dgm:spPr/>
      <dgm:t>
        <a:bodyPr/>
        <a:lstStyle/>
        <a:p>
          <a:endParaRPr lang="en-US"/>
        </a:p>
      </dgm:t>
    </dgm:pt>
    <dgm:pt modelId="{44888202-2FAD-47D8-AF23-8D4E19C03264}">
      <dgm:prSet/>
      <dgm:spPr/>
      <dgm:t>
        <a:bodyPr/>
        <a:lstStyle/>
        <a:p>
          <a:r>
            <a:rPr lang="en-US"/>
            <a:t>The correlation value of 0.04379 indicates an extremely weak or negligible linear relationship between development cost and ticket price. This suggests that the development cost of a tourist attraction does not have a significant direct influence on its ticket price. </a:t>
          </a:r>
        </a:p>
      </dgm:t>
    </dgm:pt>
    <dgm:pt modelId="{3D4B4AED-9AF7-412D-80BD-F3812CE36CF9}" type="parTrans" cxnId="{F3D7D85F-40E0-4438-8208-CD94C20A6846}">
      <dgm:prSet/>
      <dgm:spPr/>
      <dgm:t>
        <a:bodyPr/>
        <a:lstStyle/>
        <a:p>
          <a:endParaRPr lang="en-US"/>
        </a:p>
      </dgm:t>
    </dgm:pt>
    <dgm:pt modelId="{544AED9A-5A38-4575-BCB3-9C777C043990}" type="sibTrans" cxnId="{F3D7D85F-40E0-4438-8208-CD94C20A6846}">
      <dgm:prSet/>
      <dgm:spPr/>
      <dgm:t>
        <a:bodyPr/>
        <a:lstStyle/>
        <a:p>
          <a:endParaRPr lang="en-US"/>
        </a:p>
      </dgm:t>
    </dgm:pt>
    <dgm:pt modelId="{D4CD9409-1744-40A1-96AB-3334F31B333F}" type="pres">
      <dgm:prSet presAssocID="{FE9BCAF7-FBBA-4578-B8D9-80F069B60579}" presName="linearFlow" presStyleCnt="0">
        <dgm:presLayoutVars>
          <dgm:dir/>
          <dgm:animLvl val="lvl"/>
          <dgm:resizeHandles val="exact"/>
        </dgm:presLayoutVars>
      </dgm:prSet>
      <dgm:spPr/>
    </dgm:pt>
    <dgm:pt modelId="{F207DCA0-CEC9-4B3C-A655-C4F6393DD35B}" type="pres">
      <dgm:prSet presAssocID="{9F8200C4-E13B-4366-910B-907FE682D3F4}" presName="composite" presStyleCnt="0"/>
      <dgm:spPr/>
    </dgm:pt>
    <dgm:pt modelId="{75014350-723B-4D07-B47C-C94A4B3B48E7}" type="pres">
      <dgm:prSet presAssocID="{9F8200C4-E13B-4366-910B-907FE682D3F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1BCE27A-8556-42FE-81B5-E69E7AF8DBE4}" type="pres">
      <dgm:prSet presAssocID="{9F8200C4-E13B-4366-910B-907FE682D3F4}" presName="descendantText" presStyleLbl="alignAcc1" presStyleIdx="0" presStyleCnt="5">
        <dgm:presLayoutVars>
          <dgm:bulletEnabled val="1"/>
        </dgm:presLayoutVars>
      </dgm:prSet>
      <dgm:spPr/>
    </dgm:pt>
    <dgm:pt modelId="{939DB062-4FDF-4743-9B70-2765B7659CEA}" type="pres">
      <dgm:prSet presAssocID="{868D1710-1BBA-4746-B7A9-A230C889E6DE}" presName="sp" presStyleCnt="0"/>
      <dgm:spPr/>
    </dgm:pt>
    <dgm:pt modelId="{12FB6215-816D-48F3-9001-170202716D08}" type="pres">
      <dgm:prSet presAssocID="{DEE6F8E3-F4AF-4854-BCBA-0F38AA436D13}" presName="composite" presStyleCnt="0"/>
      <dgm:spPr/>
    </dgm:pt>
    <dgm:pt modelId="{5870971B-8853-4381-A9B2-175D7DB897C6}" type="pres">
      <dgm:prSet presAssocID="{DEE6F8E3-F4AF-4854-BCBA-0F38AA436D1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36B4DC5-8336-4101-B4CF-C9B6C304EB49}" type="pres">
      <dgm:prSet presAssocID="{DEE6F8E3-F4AF-4854-BCBA-0F38AA436D13}" presName="descendantText" presStyleLbl="alignAcc1" presStyleIdx="1" presStyleCnt="5">
        <dgm:presLayoutVars>
          <dgm:bulletEnabled val="1"/>
        </dgm:presLayoutVars>
      </dgm:prSet>
      <dgm:spPr/>
    </dgm:pt>
    <dgm:pt modelId="{FE0AE977-8FF9-4D1B-AA90-D3FCF07F71E5}" type="pres">
      <dgm:prSet presAssocID="{1B14D917-D512-4328-A7E3-0C66294AA448}" presName="sp" presStyleCnt="0"/>
      <dgm:spPr/>
    </dgm:pt>
    <dgm:pt modelId="{60F02618-15A5-4150-8650-6F8947F5BA24}" type="pres">
      <dgm:prSet presAssocID="{18E41625-BC1A-424C-B440-BDE082DA10DB}" presName="composite" presStyleCnt="0"/>
      <dgm:spPr/>
    </dgm:pt>
    <dgm:pt modelId="{B5C40AD3-56A7-4FA9-A0D4-A70607B149AA}" type="pres">
      <dgm:prSet presAssocID="{18E41625-BC1A-424C-B440-BDE082DA10D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97268BF-AEFF-4C81-BF56-452F09882C9D}" type="pres">
      <dgm:prSet presAssocID="{18E41625-BC1A-424C-B440-BDE082DA10DB}" presName="descendantText" presStyleLbl="alignAcc1" presStyleIdx="2" presStyleCnt="5">
        <dgm:presLayoutVars>
          <dgm:bulletEnabled val="1"/>
        </dgm:presLayoutVars>
      </dgm:prSet>
      <dgm:spPr/>
    </dgm:pt>
    <dgm:pt modelId="{D782BD35-1883-4B61-9529-FAF095592C64}" type="pres">
      <dgm:prSet presAssocID="{EF866F6F-DB77-42D9-9397-78EC4979F8FE}" presName="sp" presStyleCnt="0"/>
      <dgm:spPr/>
    </dgm:pt>
    <dgm:pt modelId="{A7BCA305-E160-4D80-B860-C7400F00A079}" type="pres">
      <dgm:prSet presAssocID="{2B319307-571E-49D7-B0E5-99675718F5BF}" presName="composite" presStyleCnt="0"/>
      <dgm:spPr/>
    </dgm:pt>
    <dgm:pt modelId="{1B53E639-D8CF-49BA-96EE-D92D0FC33D48}" type="pres">
      <dgm:prSet presAssocID="{2B319307-571E-49D7-B0E5-99675718F5B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15F470-FB8F-4E42-8724-9B2E08638DDF}" type="pres">
      <dgm:prSet presAssocID="{2B319307-571E-49D7-B0E5-99675718F5BF}" presName="descendantText" presStyleLbl="alignAcc1" presStyleIdx="3" presStyleCnt="5">
        <dgm:presLayoutVars>
          <dgm:bulletEnabled val="1"/>
        </dgm:presLayoutVars>
      </dgm:prSet>
      <dgm:spPr/>
    </dgm:pt>
    <dgm:pt modelId="{008236D9-2853-4A0A-B69C-8549270D56F8}" type="pres">
      <dgm:prSet presAssocID="{8DAA8B35-3FA7-41FD-9762-784C5710AF0A}" presName="sp" presStyleCnt="0"/>
      <dgm:spPr/>
    </dgm:pt>
    <dgm:pt modelId="{9D580407-B673-4A09-92EB-19B57C172D62}" type="pres">
      <dgm:prSet presAssocID="{D2DD5E22-438D-423C-97E7-4B769EC51E23}" presName="composite" presStyleCnt="0"/>
      <dgm:spPr/>
    </dgm:pt>
    <dgm:pt modelId="{CFAD31BC-738B-45E0-8E4C-1EBC74B1155A}" type="pres">
      <dgm:prSet presAssocID="{D2DD5E22-438D-423C-97E7-4B769EC51E2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1C0CC34-A64C-4A4F-8D26-7BF3273BA80D}" type="pres">
      <dgm:prSet presAssocID="{D2DD5E22-438D-423C-97E7-4B769EC51E2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968F401-3858-41E5-AEF5-18E1BCAF3EB7}" type="presOf" srcId="{4DE8B411-CA8D-4725-8177-F826F8363A0B}" destId="{4115F470-FB8F-4E42-8724-9B2E08638DDF}" srcOrd="0" destOrd="1" presId="urn:microsoft.com/office/officeart/2005/8/layout/chevron2"/>
    <dgm:cxn modelId="{7950E20B-4641-4FA8-A782-555B950F0AF0}" srcId="{FE9BCAF7-FBBA-4578-B8D9-80F069B60579}" destId="{2B319307-571E-49D7-B0E5-99675718F5BF}" srcOrd="3" destOrd="0" parTransId="{BE52A0FE-E362-446E-AFA3-6D8936E161DC}" sibTransId="{8DAA8B35-3FA7-41FD-9762-784C5710AF0A}"/>
    <dgm:cxn modelId="{2D664910-00A2-4A3B-97D5-49FDFBC2E958}" srcId="{FE9BCAF7-FBBA-4578-B8D9-80F069B60579}" destId="{18E41625-BC1A-424C-B440-BDE082DA10DB}" srcOrd="2" destOrd="0" parTransId="{C8116B18-A74B-4F68-853E-52143E570B77}" sibTransId="{EF866F6F-DB77-42D9-9397-78EC4979F8FE}"/>
    <dgm:cxn modelId="{9F25101D-3C07-4566-ABAA-88370CBFE7CC}" type="presOf" srcId="{44888202-2FAD-47D8-AF23-8D4E19C03264}" destId="{B1C0CC34-A64C-4A4F-8D26-7BF3273BA80D}" srcOrd="0" destOrd="0" presId="urn:microsoft.com/office/officeart/2005/8/layout/chevron2"/>
    <dgm:cxn modelId="{14767C1F-54FE-43EF-9EFE-563AC1243E62}" srcId="{9F8200C4-E13B-4366-910B-907FE682D3F4}" destId="{5FBCEFB7-146D-4031-95D2-E0B88822F682}" srcOrd="0" destOrd="0" parTransId="{175BC6A5-E099-4861-8CF8-1A6D4628F6BC}" sibTransId="{61D57327-19FA-47CE-BA3D-4BF1C62615EC}"/>
    <dgm:cxn modelId="{9E483122-8612-4C41-839E-004A890A89D7}" type="presOf" srcId="{2B319307-571E-49D7-B0E5-99675718F5BF}" destId="{1B53E639-D8CF-49BA-96EE-D92D0FC33D48}" srcOrd="0" destOrd="0" presId="urn:microsoft.com/office/officeart/2005/8/layout/chevron2"/>
    <dgm:cxn modelId="{938C0230-E671-4ABD-AA52-E563CE2AD5B2}" type="presOf" srcId="{D2DD5E22-438D-423C-97E7-4B769EC51E23}" destId="{CFAD31BC-738B-45E0-8E4C-1EBC74B1155A}" srcOrd="0" destOrd="0" presId="urn:microsoft.com/office/officeart/2005/8/layout/chevron2"/>
    <dgm:cxn modelId="{7EA7593B-BE32-4C6C-B8A6-6B8326D2ADEA}" type="presOf" srcId="{FE9BCAF7-FBBA-4578-B8D9-80F069B60579}" destId="{D4CD9409-1744-40A1-96AB-3334F31B333F}" srcOrd="0" destOrd="0" presId="urn:microsoft.com/office/officeart/2005/8/layout/chevron2"/>
    <dgm:cxn modelId="{F3D7D85F-40E0-4438-8208-CD94C20A6846}" srcId="{D2DD5E22-438D-423C-97E7-4B769EC51E23}" destId="{44888202-2FAD-47D8-AF23-8D4E19C03264}" srcOrd="0" destOrd="0" parTransId="{3D4B4AED-9AF7-412D-80BD-F3812CE36CF9}" sibTransId="{544AED9A-5A38-4575-BCB3-9C777C043990}"/>
    <dgm:cxn modelId="{76467F62-9D4F-4445-B406-6E17C88F2F0F}" srcId="{FE9BCAF7-FBBA-4578-B8D9-80F069B60579}" destId="{9F8200C4-E13B-4366-910B-907FE682D3F4}" srcOrd="0" destOrd="0" parTransId="{795ECBAB-F59B-4F21-808C-6E83B49A73E5}" sibTransId="{868D1710-1BBA-4746-B7A9-A230C889E6DE}"/>
    <dgm:cxn modelId="{D5F59162-DFCD-443D-8A00-EE4AA119E7D2}" type="presOf" srcId="{1165E498-81F1-4A1E-82FF-07C3A65F0481}" destId="{797268BF-AEFF-4C81-BF56-452F09882C9D}" srcOrd="0" destOrd="1" presId="urn:microsoft.com/office/officeart/2005/8/layout/chevron2"/>
    <dgm:cxn modelId="{EF089D6C-00A1-49BA-A1E6-971807ADE228}" type="presOf" srcId="{5FBCEFB7-146D-4031-95D2-E0B88822F682}" destId="{61BCE27A-8556-42FE-81B5-E69E7AF8DBE4}" srcOrd="0" destOrd="0" presId="urn:microsoft.com/office/officeart/2005/8/layout/chevron2"/>
    <dgm:cxn modelId="{1AEF8C50-89D8-4E05-9580-BD932A98A07E}" type="presOf" srcId="{9F8200C4-E13B-4366-910B-907FE682D3F4}" destId="{75014350-723B-4D07-B47C-C94A4B3B48E7}" srcOrd="0" destOrd="0" presId="urn:microsoft.com/office/officeart/2005/8/layout/chevron2"/>
    <dgm:cxn modelId="{35E01171-9554-4675-975D-DADA7B2888B6}" srcId="{DEE6F8E3-F4AF-4854-BCBA-0F38AA436D13}" destId="{3FFDA3DA-CEDF-48E1-9EE4-2D60FE302966}" srcOrd="1" destOrd="0" parTransId="{D80671F8-3F7A-44A3-B9C6-A86A4FD5494E}" sibTransId="{6843B6A1-90D9-4380-A6BF-62D864175250}"/>
    <dgm:cxn modelId="{86B5C251-FF69-47AB-964B-F2642BDBA371}" srcId="{18E41625-BC1A-424C-B440-BDE082DA10DB}" destId="{6F43E1A2-5592-4972-AB0E-BDC8F3079A2C}" srcOrd="0" destOrd="0" parTransId="{4B0111B7-55E8-40F5-87F6-8D6AA4FE5AC7}" sibTransId="{0D92D7DD-A1FB-4302-8182-A2B6F9D83C73}"/>
    <dgm:cxn modelId="{C6C8AA78-F380-4387-A29A-1AFD6AF95D22}" type="presOf" srcId="{C0274A66-9D79-4387-AEBC-075383FF0F2E}" destId="{636B4DC5-8336-4101-B4CF-C9B6C304EB49}" srcOrd="0" destOrd="0" presId="urn:microsoft.com/office/officeart/2005/8/layout/chevron2"/>
    <dgm:cxn modelId="{A9A5EA84-1B27-4939-A7CD-780A700A633E}" srcId="{DEE6F8E3-F4AF-4854-BCBA-0F38AA436D13}" destId="{C0274A66-9D79-4387-AEBC-075383FF0F2E}" srcOrd="0" destOrd="0" parTransId="{CA547533-68B0-4D3C-B4B5-B81617F0EF66}" sibTransId="{96FF1B77-1D00-42D9-A378-F38A35667A9F}"/>
    <dgm:cxn modelId="{BBD46694-8879-4E21-8E7E-665AEDB66373}" srcId="{9F8200C4-E13B-4366-910B-907FE682D3F4}" destId="{E8D469A7-0444-41C0-941E-72509BED963A}" srcOrd="1" destOrd="0" parTransId="{38135EE9-81D2-491B-AFDE-61049F089200}" sibTransId="{9C47DDE9-162F-4387-89A2-BF08CCBDED39}"/>
    <dgm:cxn modelId="{8922E498-BBBE-4B29-B7DE-04DF9B72595F}" srcId="{FE9BCAF7-FBBA-4578-B8D9-80F069B60579}" destId="{DEE6F8E3-F4AF-4854-BCBA-0F38AA436D13}" srcOrd="1" destOrd="0" parTransId="{7A142B1F-B50F-4AD3-8436-3D453DF0BB50}" sibTransId="{1B14D917-D512-4328-A7E3-0C66294AA448}"/>
    <dgm:cxn modelId="{95B1E7BA-3B5C-43B7-9045-8B73DF0868EA}" srcId="{2B319307-571E-49D7-B0E5-99675718F5BF}" destId="{C908F84D-2DEA-4ED9-B152-E5B0F624A968}" srcOrd="0" destOrd="0" parTransId="{EBE7C28E-D8A6-4E3D-8D1F-5529D49BE016}" sibTransId="{70AD574C-D1BC-49A8-A264-A406A259D923}"/>
    <dgm:cxn modelId="{2F84C2D4-4418-4BE7-A6EB-8D34677E6CFD}" type="presOf" srcId="{3FFDA3DA-CEDF-48E1-9EE4-2D60FE302966}" destId="{636B4DC5-8336-4101-B4CF-C9B6C304EB49}" srcOrd="0" destOrd="1" presId="urn:microsoft.com/office/officeart/2005/8/layout/chevron2"/>
    <dgm:cxn modelId="{451323D8-1533-42F4-BD7F-A83425A7DCF4}" type="presOf" srcId="{DEE6F8E3-F4AF-4854-BCBA-0F38AA436D13}" destId="{5870971B-8853-4381-A9B2-175D7DB897C6}" srcOrd="0" destOrd="0" presId="urn:microsoft.com/office/officeart/2005/8/layout/chevron2"/>
    <dgm:cxn modelId="{465B63E0-A9BA-4750-B497-A0644C98CF86}" srcId="{FE9BCAF7-FBBA-4578-B8D9-80F069B60579}" destId="{D2DD5E22-438D-423C-97E7-4B769EC51E23}" srcOrd="4" destOrd="0" parTransId="{9C982A14-074B-42A9-9BD6-A51371D2252D}" sibTransId="{0B8D8379-D7FF-4AF3-B957-51020164880B}"/>
    <dgm:cxn modelId="{6AA284E0-F45F-4468-926B-CBEC0D0565F9}" type="presOf" srcId="{6F43E1A2-5592-4972-AB0E-BDC8F3079A2C}" destId="{797268BF-AEFF-4C81-BF56-452F09882C9D}" srcOrd="0" destOrd="0" presId="urn:microsoft.com/office/officeart/2005/8/layout/chevron2"/>
    <dgm:cxn modelId="{376BD9EF-9ABD-4488-B3E8-2FED41385880}" srcId="{2B319307-571E-49D7-B0E5-99675718F5BF}" destId="{4DE8B411-CA8D-4725-8177-F826F8363A0B}" srcOrd="1" destOrd="0" parTransId="{0A2D5A7E-778F-4772-9638-78FADE3B7CD4}" sibTransId="{BEBD32D1-2620-47A7-A951-B554292278D0}"/>
    <dgm:cxn modelId="{3957ECF3-9D28-42F8-82F7-B3A5023EE2E3}" type="presOf" srcId="{E8D469A7-0444-41C0-941E-72509BED963A}" destId="{61BCE27A-8556-42FE-81B5-E69E7AF8DBE4}" srcOrd="0" destOrd="1" presId="urn:microsoft.com/office/officeart/2005/8/layout/chevron2"/>
    <dgm:cxn modelId="{F3CBBFF8-CBF7-4640-9753-996854D90434}" type="presOf" srcId="{18E41625-BC1A-424C-B440-BDE082DA10DB}" destId="{B5C40AD3-56A7-4FA9-A0D4-A70607B149AA}" srcOrd="0" destOrd="0" presId="urn:microsoft.com/office/officeart/2005/8/layout/chevron2"/>
    <dgm:cxn modelId="{737198F9-2856-4479-94B1-24E8D7DD2ECA}" type="presOf" srcId="{C908F84D-2DEA-4ED9-B152-E5B0F624A968}" destId="{4115F470-FB8F-4E42-8724-9B2E08638DDF}" srcOrd="0" destOrd="0" presId="urn:microsoft.com/office/officeart/2005/8/layout/chevron2"/>
    <dgm:cxn modelId="{6372A5FC-C916-40C7-9476-1F2EEF79D8C6}" srcId="{18E41625-BC1A-424C-B440-BDE082DA10DB}" destId="{1165E498-81F1-4A1E-82FF-07C3A65F0481}" srcOrd="1" destOrd="0" parTransId="{0521CA09-8A0B-4C7F-9E52-A7C004DBAE6B}" sibTransId="{5AB799AF-0715-4299-93B9-8DCF89EB9228}"/>
    <dgm:cxn modelId="{254D564D-11E3-4E11-A1E3-C0F296913073}" type="presParOf" srcId="{D4CD9409-1744-40A1-96AB-3334F31B333F}" destId="{F207DCA0-CEC9-4B3C-A655-C4F6393DD35B}" srcOrd="0" destOrd="0" presId="urn:microsoft.com/office/officeart/2005/8/layout/chevron2"/>
    <dgm:cxn modelId="{1AF127B4-B12A-4C23-850D-67EA2866981B}" type="presParOf" srcId="{F207DCA0-CEC9-4B3C-A655-C4F6393DD35B}" destId="{75014350-723B-4D07-B47C-C94A4B3B48E7}" srcOrd="0" destOrd="0" presId="urn:microsoft.com/office/officeart/2005/8/layout/chevron2"/>
    <dgm:cxn modelId="{9682C05C-ECE5-4AC4-B638-4788B699B867}" type="presParOf" srcId="{F207DCA0-CEC9-4B3C-A655-C4F6393DD35B}" destId="{61BCE27A-8556-42FE-81B5-E69E7AF8DBE4}" srcOrd="1" destOrd="0" presId="urn:microsoft.com/office/officeart/2005/8/layout/chevron2"/>
    <dgm:cxn modelId="{10043D00-B26B-49DF-B3E4-F8B2AE154337}" type="presParOf" srcId="{D4CD9409-1744-40A1-96AB-3334F31B333F}" destId="{939DB062-4FDF-4743-9B70-2765B7659CEA}" srcOrd="1" destOrd="0" presId="urn:microsoft.com/office/officeart/2005/8/layout/chevron2"/>
    <dgm:cxn modelId="{1C7A21AD-5C86-46AC-AA4F-54EF2543649C}" type="presParOf" srcId="{D4CD9409-1744-40A1-96AB-3334F31B333F}" destId="{12FB6215-816D-48F3-9001-170202716D08}" srcOrd="2" destOrd="0" presId="urn:microsoft.com/office/officeart/2005/8/layout/chevron2"/>
    <dgm:cxn modelId="{33A934E9-1A7F-4CD3-ACB1-8CD6374ACD7E}" type="presParOf" srcId="{12FB6215-816D-48F3-9001-170202716D08}" destId="{5870971B-8853-4381-A9B2-175D7DB897C6}" srcOrd="0" destOrd="0" presId="urn:microsoft.com/office/officeart/2005/8/layout/chevron2"/>
    <dgm:cxn modelId="{015155BB-BDD1-4022-A33A-70DCA91CEEC6}" type="presParOf" srcId="{12FB6215-816D-48F3-9001-170202716D08}" destId="{636B4DC5-8336-4101-B4CF-C9B6C304EB49}" srcOrd="1" destOrd="0" presId="urn:microsoft.com/office/officeart/2005/8/layout/chevron2"/>
    <dgm:cxn modelId="{A12B2443-5435-4B17-8A26-80E090802CEC}" type="presParOf" srcId="{D4CD9409-1744-40A1-96AB-3334F31B333F}" destId="{FE0AE977-8FF9-4D1B-AA90-D3FCF07F71E5}" srcOrd="3" destOrd="0" presId="urn:microsoft.com/office/officeart/2005/8/layout/chevron2"/>
    <dgm:cxn modelId="{F4E5E4D8-E6E3-4ED9-B890-8B51259D20FB}" type="presParOf" srcId="{D4CD9409-1744-40A1-96AB-3334F31B333F}" destId="{60F02618-15A5-4150-8650-6F8947F5BA24}" srcOrd="4" destOrd="0" presId="urn:microsoft.com/office/officeart/2005/8/layout/chevron2"/>
    <dgm:cxn modelId="{7A6BD77B-8058-4995-86A9-9108EB3459AE}" type="presParOf" srcId="{60F02618-15A5-4150-8650-6F8947F5BA24}" destId="{B5C40AD3-56A7-4FA9-A0D4-A70607B149AA}" srcOrd="0" destOrd="0" presId="urn:microsoft.com/office/officeart/2005/8/layout/chevron2"/>
    <dgm:cxn modelId="{F66593C7-FB1E-42E9-90DD-703C5E627F32}" type="presParOf" srcId="{60F02618-15A5-4150-8650-6F8947F5BA24}" destId="{797268BF-AEFF-4C81-BF56-452F09882C9D}" srcOrd="1" destOrd="0" presId="urn:microsoft.com/office/officeart/2005/8/layout/chevron2"/>
    <dgm:cxn modelId="{7487C3D8-3F3B-4650-93A1-C16D3EB0B50D}" type="presParOf" srcId="{D4CD9409-1744-40A1-96AB-3334F31B333F}" destId="{D782BD35-1883-4B61-9529-FAF095592C64}" srcOrd="5" destOrd="0" presId="urn:microsoft.com/office/officeart/2005/8/layout/chevron2"/>
    <dgm:cxn modelId="{C61B9B3E-DB88-4C76-8137-F2E461D756C6}" type="presParOf" srcId="{D4CD9409-1744-40A1-96AB-3334F31B333F}" destId="{A7BCA305-E160-4D80-B860-C7400F00A079}" srcOrd="6" destOrd="0" presId="urn:microsoft.com/office/officeart/2005/8/layout/chevron2"/>
    <dgm:cxn modelId="{80E462C2-B638-47D0-95B5-F58F94F4A860}" type="presParOf" srcId="{A7BCA305-E160-4D80-B860-C7400F00A079}" destId="{1B53E639-D8CF-49BA-96EE-D92D0FC33D48}" srcOrd="0" destOrd="0" presId="urn:microsoft.com/office/officeart/2005/8/layout/chevron2"/>
    <dgm:cxn modelId="{97875BE5-6C63-4A1D-A3C6-FB6539900322}" type="presParOf" srcId="{A7BCA305-E160-4D80-B860-C7400F00A079}" destId="{4115F470-FB8F-4E42-8724-9B2E08638DDF}" srcOrd="1" destOrd="0" presId="urn:microsoft.com/office/officeart/2005/8/layout/chevron2"/>
    <dgm:cxn modelId="{14CB46F8-A677-45DE-9529-378005C934C5}" type="presParOf" srcId="{D4CD9409-1744-40A1-96AB-3334F31B333F}" destId="{008236D9-2853-4A0A-B69C-8549270D56F8}" srcOrd="7" destOrd="0" presId="urn:microsoft.com/office/officeart/2005/8/layout/chevron2"/>
    <dgm:cxn modelId="{6C5175AD-E3AD-43C5-941D-2EC0D1280C1E}" type="presParOf" srcId="{D4CD9409-1744-40A1-96AB-3334F31B333F}" destId="{9D580407-B673-4A09-92EB-19B57C172D62}" srcOrd="8" destOrd="0" presId="urn:microsoft.com/office/officeart/2005/8/layout/chevron2"/>
    <dgm:cxn modelId="{244154B7-1AEC-4E1A-A71A-64D8186F36F0}" type="presParOf" srcId="{9D580407-B673-4A09-92EB-19B57C172D62}" destId="{CFAD31BC-738B-45E0-8E4C-1EBC74B1155A}" srcOrd="0" destOrd="0" presId="urn:microsoft.com/office/officeart/2005/8/layout/chevron2"/>
    <dgm:cxn modelId="{6BC67874-DB9C-4AA9-AEA8-C0EBC1E03D96}" type="presParOf" srcId="{9D580407-B673-4A09-92EB-19B57C172D62}" destId="{B1C0CC34-A64C-4A4F-8D26-7BF3273BA8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695D-CD65-4D33-95E9-3587BA9BF77B}">
      <dsp:nvSpPr>
        <dsp:cNvPr id="0" name=""/>
        <dsp:cNvSpPr/>
      </dsp:nvSpPr>
      <dsp:spPr>
        <a:xfrm>
          <a:off x="997090" y="749346"/>
          <a:ext cx="4992312" cy="4992312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235A-8747-471C-A92B-8C49660EEE83}">
      <dsp:nvSpPr>
        <dsp:cNvPr id="0" name=""/>
        <dsp:cNvSpPr/>
      </dsp:nvSpPr>
      <dsp:spPr>
        <a:xfrm>
          <a:off x="997090" y="749346"/>
          <a:ext cx="4992312" cy="4992312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4660-9EA8-457D-BABE-9A7AE72D619B}">
      <dsp:nvSpPr>
        <dsp:cNvPr id="0" name=""/>
        <dsp:cNvSpPr/>
      </dsp:nvSpPr>
      <dsp:spPr>
        <a:xfrm>
          <a:off x="997090" y="749346"/>
          <a:ext cx="4992312" cy="4992312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2A56D-E36F-42EF-B4DF-190CBF6F7609}">
      <dsp:nvSpPr>
        <dsp:cNvPr id="0" name=""/>
        <dsp:cNvSpPr/>
      </dsp:nvSpPr>
      <dsp:spPr>
        <a:xfrm>
          <a:off x="997090" y="749346"/>
          <a:ext cx="4992312" cy="4992312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9BDF-3151-499E-90AB-9E808DAC7A06}">
      <dsp:nvSpPr>
        <dsp:cNvPr id="0" name=""/>
        <dsp:cNvSpPr/>
      </dsp:nvSpPr>
      <dsp:spPr>
        <a:xfrm>
          <a:off x="997090" y="749346"/>
          <a:ext cx="4992312" cy="4992312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1400-2780-49E6-A9B4-8C95E6EC1645}">
      <dsp:nvSpPr>
        <dsp:cNvPr id="0" name=""/>
        <dsp:cNvSpPr/>
      </dsp:nvSpPr>
      <dsp:spPr>
        <a:xfrm>
          <a:off x="2343613" y="2105476"/>
          <a:ext cx="2299266" cy="2299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 Methodology</a:t>
          </a:r>
        </a:p>
      </dsp:txBody>
      <dsp:txXfrm>
        <a:off x="2680333" y="2442196"/>
        <a:ext cx="1625826" cy="1625826"/>
      </dsp:txXfrm>
    </dsp:sp>
    <dsp:sp modelId="{CB8C405F-BCD3-4F50-BB99-C2E854DBFB61}">
      <dsp:nvSpPr>
        <dsp:cNvPr id="0" name=""/>
        <dsp:cNvSpPr/>
      </dsp:nvSpPr>
      <dsp:spPr>
        <a:xfrm>
          <a:off x="2688503" y="2544"/>
          <a:ext cx="1609486" cy="1609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Collection</a:t>
          </a:r>
          <a:endParaRPr lang="en-US" sz="1400" kern="1200" dirty="0"/>
        </a:p>
      </dsp:txBody>
      <dsp:txXfrm>
        <a:off x="2924207" y="238248"/>
        <a:ext cx="1138078" cy="1138078"/>
      </dsp:txXfrm>
    </dsp:sp>
    <dsp:sp modelId="{ED4F85A9-B94B-4456-8506-7F41E3CBBF18}">
      <dsp:nvSpPr>
        <dsp:cNvPr id="0" name=""/>
        <dsp:cNvSpPr/>
      </dsp:nvSpPr>
      <dsp:spPr>
        <a:xfrm>
          <a:off x="5007383" y="1687309"/>
          <a:ext cx="1609486" cy="1609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preparation </a:t>
          </a:r>
        </a:p>
      </dsp:txBody>
      <dsp:txXfrm>
        <a:off x="5243087" y="1923013"/>
        <a:ext cx="1138078" cy="1138078"/>
      </dsp:txXfrm>
    </dsp:sp>
    <dsp:sp modelId="{7A174840-14AE-4E4F-BDF0-C8881AD3DD90}">
      <dsp:nvSpPr>
        <dsp:cNvPr id="0" name=""/>
        <dsp:cNvSpPr/>
      </dsp:nvSpPr>
      <dsp:spPr>
        <a:xfrm>
          <a:off x="4121650" y="4413316"/>
          <a:ext cx="1609486" cy="1609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Comparative Analysis</a:t>
          </a:r>
          <a:endParaRPr lang="en-US" sz="1400" kern="1200" dirty="0"/>
        </a:p>
      </dsp:txBody>
      <dsp:txXfrm>
        <a:off x="4357354" y="4649020"/>
        <a:ext cx="1138078" cy="1138078"/>
      </dsp:txXfrm>
    </dsp:sp>
    <dsp:sp modelId="{3EB9420E-D454-454C-BDBB-4B2EF6442AC6}">
      <dsp:nvSpPr>
        <dsp:cNvPr id="0" name=""/>
        <dsp:cNvSpPr/>
      </dsp:nvSpPr>
      <dsp:spPr>
        <a:xfrm>
          <a:off x="1255357" y="4413316"/>
          <a:ext cx="1609486" cy="1609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Tools and techniques</a:t>
          </a:r>
        </a:p>
      </dsp:txBody>
      <dsp:txXfrm>
        <a:off x="1491061" y="4649020"/>
        <a:ext cx="1138078" cy="1138078"/>
      </dsp:txXfrm>
    </dsp:sp>
    <dsp:sp modelId="{BA35091E-4A8C-4480-9918-0E082DCD15D4}">
      <dsp:nvSpPr>
        <dsp:cNvPr id="0" name=""/>
        <dsp:cNvSpPr/>
      </dsp:nvSpPr>
      <dsp:spPr>
        <a:xfrm>
          <a:off x="369623" y="1687309"/>
          <a:ext cx="1609486" cy="1609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Limitations</a:t>
          </a:r>
          <a:endParaRPr lang="en-US" sz="1400" kern="1200" dirty="0"/>
        </a:p>
      </dsp:txBody>
      <dsp:txXfrm>
        <a:off x="605327" y="1923013"/>
        <a:ext cx="1138078" cy="1138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4350-723B-4D07-B47C-C94A4B3B48E7}">
      <dsp:nvSpPr>
        <dsp:cNvPr id="0" name=""/>
        <dsp:cNvSpPr/>
      </dsp:nvSpPr>
      <dsp:spPr>
        <a:xfrm rot="5400000">
          <a:off x="-183248" y="184725"/>
          <a:ext cx="1221659" cy="855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Top Tourist Spots</a:t>
          </a:r>
        </a:p>
      </dsp:txBody>
      <dsp:txXfrm rot="-5400000">
        <a:off x="2" y="429057"/>
        <a:ext cx="855161" cy="366498"/>
      </dsp:txXfrm>
    </dsp:sp>
    <dsp:sp modelId="{61BCE27A-8556-42FE-81B5-E69E7AF8DBE4}">
      <dsp:nvSpPr>
        <dsp:cNvPr id="0" name=""/>
        <dsp:cNvSpPr/>
      </dsp:nvSpPr>
      <dsp:spPr>
        <a:xfrm rot="5400000">
          <a:off x="5464880" y="-4608242"/>
          <a:ext cx="794078" cy="10013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 err="1"/>
            <a:t>Kuakata</a:t>
          </a:r>
          <a:r>
            <a:rPr lang="en-US" sz="1600" kern="1200" dirty="0"/>
            <a:t> Beach: Highest revenue generator (Tk 100 million annually, 40,000 monthly visitors).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 err="1"/>
            <a:t>Lalbagh</a:t>
          </a:r>
          <a:r>
            <a:rPr lang="en-US" sz="1600" kern="1200" dirty="0"/>
            <a:t> Fort &amp; </a:t>
          </a:r>
          <a:r>
            <a:rPr lang="en-US" sz="1600" kern="1200" dirty="0" err="1"/>
            <a:t>Jhulonto</a:t>
          </a:r>
          <a:r>
            <a:rPr lang="en-US" sz="1600" kern="1200" dirty="0"/>
            <a:t> Bridge: Popular cultural and adventure destinations. </a:t>
          </a:r>
        </a:p>
      </dsp:txBody>
      <dsp:txXfrm rot="-5400000">
        <a:off x="855161" y="40241"/>
        <a:ext cx="9974752" cy="716550"/>
      </dsp:txXfrm>
    </dsp:sp>
    <dsp:sp modelId="{5870971B-8853-4381-A9B2-175D7DB897C6}">
      <dsp:nvSpPr>
        <dsp:cNvPr id="0" name=""/>
        <dsp:cNvSpPr/>
      </dsp:nvSpPr>
      <dsp:spPr>
        <a:xfrm rot="5400000">
          <a:off x="-183248" y="1290513"/>
          <a:ext cx="1221659" cy="855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700" kern="1200" dirty="0"/>
            <a:t>Revenue &amp; Accessibility</a:t>
          </a:r>
        </a:p>
      </dsp:txBody>
      <dsp:txXfrm rot="-5400000">
        <a:off x="2" y="1534845"/>
        <a:ext cx="855161" cy="366498"/>
      </dsp:txXfrm>
    </dsp:sp>
    <dsp:sp modelId="{636B4DC5-8336-4101-B4CF-C9B6C304EB49}">
      <dsp:nvSpPr>
        <dsp:cNvPr id="0" name=""/>
        <dsp:cNvSpPr/>
      </dsp:nvSpPr>
      <dsp:spPr>
        <a:xfrm rot="5400000">
          <a:off x="5464880" y="-3502454"/>
          <a:ext cx="794078" cy="10013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Most attractions have low or no entry fees.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Majority of spots have facilities for disabled visitors</a:t>
          </a:r>
        </a:p>
      </dsp:txBody>
      <dsp:txXfrm rot="-5400000">
        <a:off x="855161" y="1146029"/>
        <a:ext cx="9974752" cy="716550"/>
      </dsp:txXfrm>
    </dsp:sp>
    <dsp:sp modelId="{B5C40AD3-56A7-4FA9-A0D4-A70607B149AA}">
      <dsp:nvSpPr>
        <dsp:cNvPr id="0" name=""/>
        <dsp:cNvSpPr/>
      </dsp:nvSpPr>
      <dsp:spPr>
        <a:xfrm rot="5400000">
          <a:off x="-183248" y="2396300"/>
          <a:ext cx="1221659" cy="855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700" kern="1200" dirty="0"/>
            <a:t>Seasonal Trends</a:t>
          </a:r>
        </a:p>
      </dsp:txBody>
      <dsp:txXfrm rot="-5400000">
        <a:off x="2" y="2640632"/>
        <a:ext cx="855161" cy="366498"/>
      </dsp:txXfrm>
    </dsp:sp>
    <dsp:sp modelId="{797268BF-AEFF-4C81-BF56-452F09882C9D}">
      <dsp:nvSpPr>
        <dsp:cNvPr id="0" name=""/>
        <dsp:cNvSpPr/>
      </dsp:nvSpPr>
      <dsp:spPr>
        <a:xfrm rot="5400000">
          <a:off x="5464880" y="-2396667"/>
          <a:ext cx="794078" cy="10013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Winter &amp; Spring: Peak seasons for tourism.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Correlation Between Ticket Price and Development Cost.</a:t>
          </a:r>
        </a:p>
      </dsp:txBody>
      <dsp:txXfrm rot="-5400000">
        <a:off x="855161" y="2251816"/>
        <a:ext cx="9974752" cy="716550"/>
      </dsp:txXfrm>
    </dsp:sp>
    <dsp:sp modelId="{1B53E639-D8CF-49BA-96EE-D92D0FC33D48}">
      <dsp:nvSpPr>
        <dsp:cNvPr id="0" name=""/>
        <dsp:cNvSpPr/>
      </dsp:nvSpPr>
      <dsp:spPr>
        <a:xfrm rot="5400000">
          <a:off x="-183248" y="3502088"/>
          <a:ext cx="1221659" cy="855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Comparison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Devlopment</a:t>
          </a: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And Revenue</a:t>
          </a:r>
        </a:p>
      </dsp:txBody>
      <dsp:txXfrm rot="-5400000">
        <a:off x="2" y="3746420"/>
        <a:ext cx="855161" cy="366498"/>
      </dsp:txXfrm>
    </dsp:sp>
    <dsp:sp modelId="{4115F470-FB8F-4E42-8724-9B2E08638DDF}">
      <dsp:nvSpPr>
        <dsp:cNvPr id="0" name=""/>
        <dsp:cNvSpPr/>
      </dsp:nvSpPr>
      <dsp:spPr>
        <a:xfrm rot="5400000">
          <a:off x="5464880" y="-1290879"/>
          <a:ext cx="794078" cy="10013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/>
            <a:t>A ratio greater than 1 means revenue exceeds cost; less than 1 means revenue is lower than cost.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strong correlation (R=0.9577) suggests that continued investment in tourism infrastructure may further increase government revenue</a:t>
          </a:r>
        </a:p>
      </dsp:txBody>
      <dsp:txXfrm rot="-5400000">
        <a:off x="855161" y="3357604"/>
        <a:ext cx="9974752" cy="716550"/>
      </dsp:txXfrm>
    </dsp:sp>
    <dsp:sp modelId="{CFAD31BC-738B-45E0-8E4C-1EBC74B1155A}">
      <dsp:nvSpPr>
        <dsp:cNvPr id="0" name=""/>
        <dsp:cNvSpPr/>
      </dsp:nvSpPr>
      <dsp:spPr>
        <a:xfrm rot="5400000">
          <a:off x="-183248" y="4607875"/>
          <a:ext cx="1221659" cy="855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Correlation</a:t>
          </a:r>
        </a:p>
      </dsp:txBody>
      <dsp:txXfrm rot="-5400000">
        <a:off x="2" y="4852207"/>
        <a:ext cx="855161" cy="366498"/>
      </dsp:txXfrm>
    </dsp:sp>
    <dsp:sp modelId="{B1C0CC34-A64C-4A4F-8D26-7BF3273BA80D}">
      <dsp:nvSpPr>
        <dsp:cNvPr id="0" name=""/>
        <dsp:cNvSpPr/>
      </dsp:nvSpPr>
      <dsp:spPr>
        <a:xfrm rot="5400000">
          <a:off x="5464880" y="-185092"/>
          <a:ext cx="794078" cy="10013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correlation value of 0.04379 indicates an extremely weak or negligible linear relationship between development cost and ticket price. This suggests that the development cost of a tourist attraction does not have a significant direct influence on its ticket price. </a:t>
          </a:r>
        </a:p>
      </dsp:txBody>
      <dsp:txXfrm rot="-5400000">
        <a:off x="855161" y="4463391"/>
        <a:ext cx="9974752" cy="71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328598-5C34-4845-A595-CBB8584B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94" y="2424609"/>
            <a:ext cx="6858000" cy="362622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E0DA6D6-9771-450F-842B-0493E455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17" y="519760"/>
            <a:ext cx="7135813" cy="2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39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1434">
        <p15:prstTrans prst="airplane"/>
      </p:transition>
    </mc:Choice>
    <mc:Fallback>
      <p:transition spd="slow" advTm="114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A28F-FFD2-4504-85F8-EC0D0D9A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4EB4-3986-4D05-80F7-E5EA989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480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Bangladesh’s diverse tourist attractions offer significant cultural, natural, and economic value. Strategic improvements in revenue management, accessibility, and promotional efforts can further elevate the tourism sector. This report serves as a foundation for informed decision-making to foster sustainable growth.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38FF4-0037-4C7A-B19D-3AFD0F8F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72" y="4138801"/>
            <a:ext cx="481431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2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24C49-0191-414F-A5F2-F41F143D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96" y="256031"/>
            <a:ext cx="4420496" cy="342900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A3AC6C-4FBC-4C16-9F67-0D34F3370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26"/>
          <a:stretch/>
        </p:blipFill>
        <p:spPr bwMode="auto">
          <a:xfrm>
            <a:off x="1954695" y="3204882"/>
            <a:ext cx="7422386" cy="32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61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8033">
        <p15:prstTrans prst="airplane"/>
      </p:transition>
    </mc:Choice>
    <mc:Fallback>
      <p:transition spd="slow" advTm="8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FE0-E95D-4378-9C51-81D5059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"Data-Driven Analysis of Tourist Attractions: Revenue, Accessibility, and Visitor Trends"</a:t>
            </a:r>
            <a:br>
              <a:rPr lang="en-US" sz="4400" dirty="0"/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DB766-8D57-4940-8918-F90701AA0476}"/>
              </a:ext>
            </a:extLst>
          </p:cNvPr>
          <p:cNvSpPr txBox="1"/>
          <p:nvPr/>
        </p:nvSpPr>
        <p:spPr>
          <a:xfrm>
            <a:off x="5925670" y="3327163"/>
            <a:ext cx="473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Sahabuddin</a:t>
            </a:r>
          </a:p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 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702-47B9-426B-BE91-B7A6805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F3648-3A2B-44E3-AE5D-18638F06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62" y="2407478"/>
            <a:ext cx="8596668" cy="1559763"/>
          </a:xfrm>
        </p:spPr>
        <p:txBody>
          <a:bodyPr/>
          <a:lstStyle/>
          <a:p>
            <a:r>
              <a:rPr lang="en-US" dirty="0"/>
              <a:t>This project analyzes the tourism sector in Bangladesh by evaluating key data points from various tourist spots. </a:t>
            </a:r>
          </a:p>
          <a:p>
            <a:r>
              <a:rPr lang="en-US" dirty="0"/>
              <a:t>The report serves as a comprehensive guide for policymakers and stakeholders to drive sustainable growth in Bangladesh's tourism industry.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FFB07-A87D-4508-AB54-C2A6D813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6" y="4078224"/>
            <a:ext cx="5705856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C 0.02995 -0.03797 0.075 -0.06204 0.125 -0.06204 C 0.175 -0.06204 0.22005 -0.03797 0.25 4.81481E-6 C 0.22005 0.03796 0.175 0.06203 0.125 0.06203 C 0.075 0.06203 0.02995 0.03796 6.25E-7 4.81481E-6 Z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C 0.02995 -0.03797 0.075 -0.06204 0.125 -0.06204 C 0.175 -0.06204 0.22005 -0.03797 0.25 2.96296E-6 C 0.22005 0.03796 0.175 0.06203 0.125 0.06203 C 0.075 0.06203 0.02995 0.03796 -6.25E-7 2.96296E-6 Z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0A36-ED03-4FDC-A4F7-6D1E4C65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124FC-9129-48B2-A7F8-14CFB548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1685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Tourism plays a vital role in Bangladesh's economy, contributing significantly to revenue generation and cultural exchange (Bangladesh Tourism Board Report, 2023) . This report aims to provide a detailed analysis of various tourist destinations across the country, focusing on revenue trends, visitor statistics, accessibility, and seasonal impacts.</a:t>
            </a:r>
          </a:p>
          <a:p>
            <a:r>
              <a:rPr lang="en-US" dirty="0"/>
              <a:t>The objective of this report is to assess the effectiveness of the current tourism infrastructure, highlight areas for improvement, and propose strategic recommendations to enhance the visitor experience</a:t>
            </a:r>
          </a:p>
          <a:p>
            <a:r>
              <a:rPr lang="en-US" dirty="0"/>
              <a:t>The findings presented here offer valuable insights for policy formulation and investment planning in Bangladesh's growing tourism sector.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23B4-7AB8-4A19-A2AF-371EEDB5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92" y="2160588"/>
            <a:ext cx="3593592" cy="32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8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148CF4-36DD-4665-BFF3-AD6B8C18F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766731"/>
              </p:ext>
            </p:extLst>
          </p:nvPr>
        </p:nvGraphicFramePr>
        <p:xfrm>
          <a:off x="1753099" y="259975"/>
          <a:ext cx="6986494" cy="6066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938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08D844-7D5B-47B4-8FC9-0ABBD5F6EBE4}"/>
              </a:ext>
            </a:extLst>
          </p:cNvPr>
          <p:cNvSpPr/>
          <p:nvPr/>
        </p:nvSpPr>
        <p:spPr>
          <a:xfrm>
            <a:off x="5019783" y="1718524"/>
            <a:ext cx="3021557" cy="541381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75876F-BF3E-44A9-AE2C-2D9AA361E13E}"/>
              </a:ext>
            </a:extLst>
          </p:cNvPr>
          <p:cNvSpPr/>
          <p:nvPr/>
        </p:nvSpPr>
        <p:spPr>
          <a:xfrm>
            <a:off x="5019783" y="2459543"/>
            <a:ext cx="3021556" cy="616771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2C6630E-12FE-4065-9EAB-9FA684E93F51}"/>
              </a:ext>
            </a:extLst>
          </p:cNvPr>
          <p:cNvSpPr/>
          <p:nvPr/>
        </p:nvSpPr>
        <p:spPr>
          <a:xfrm>
            <a:off x="1550899" y="3982575"/>
            <a:ext cx="2443906" cy="519658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9E1D6E0-44A0-46D0-84C2-96FAA98CE684}"/>
              </a:ext>
            </a:extLst>
          </p:cNvPr>
          <p:cNvSpPr/>
          <p:nvPr/>
        </p:nvSpPr>
        <p:spPr>
          <a:xfrm>
            <a:off x="5080976" y="3426848"/>
            <a:ext cx="2443906" cy="590550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8C053E-F45F-4D08-9CE6-C20D7BA93C9E}"/>
              </a:ext>
            </a:extLst>
          </p:cNvPr>
          <p:cNvSpPr/>
          <p:nvPr/>
        </p:nvSpPr>
        <p:spPr>
          <a:xfrm>
            <a:off x="1602985" y="3195637"/>
            <a:ext cx="2443906" cy="590549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54A40F-B06E-48F4-A44D-3C8918D17E1B}"/>
              </a:ext>
            </a:extLst>
          </p:cNvPr>
          <p:cNvSpPr/>
          <p:nvPr/>
        </p:nvSpPr>
        <p:spPr>
          <a:xfrm>
            <a:off x="1572672" y="1775213"/>
            <a:ext cx="2443906" cy="541382"/>
          </a:xfrm>
          <a:prstGeom prst="roundRect">
            <a:avLst>
              <a:gd name="adj" fmla="val 47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04EE4-4C74-410C-899A-6D3660E1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Tourist Spots Data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5C48EC-D3E1-4CCA-9AD7-74B26049DFDF}"/>
              </a:ext>
            </a:extLst>
          </p:cNvPr>
          <p:cNvGrpSpPr/>
          <p:nvPr/>
        </p:nvGrpSpPr>
        <p:grpSpPr>
          <a:xfrm>
            <a:off x="1699353" y="1788812"/>
            <a:ext cx="2187384" cy="514184"/>
            <a:chOff x="1721228" y="1751693"/>
            <a:chExt cx="2187384" cy="514184"/>
          </a:xfrm>
        </p:grpSpPr>
        <p:pic>
          <p:nvPicPr>
            <p:cNvPr id="7" name="Graphic 6" descr="Earth Globe   Asia">
              <a:extLst>
                <a:ext uri="{FF2B5EF4-FFF2-40B4-BE49-F238E27FC236}">
                  <a16:creationId xmlns:a16="http://schemas.microsoft.com/office/drawing/2014/main" id="{6BB7FC08-039F-48D8-A174-794A3B40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228" y="1751693"/>
              <a:ext cx="787024" cy="5141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1830D3-2E77-4B30-A012-FCC4F7AB51D4}"/>
                </a:ext>
              </a:extLst>
            </p:cNvPr>
            <p:cNvSpPr txBox="1"/>
            <p:nvPr/>
          </p:nvSpPr>
          <p:spPr>
            <a:xfrm>
              <a:off x="2608732" y="1837050"/>
              <a:ext cx="129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Locations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F902A6-E051-45DD-8B4C-1ABD432F934A}"/>
              </a:ext>
            </a:extLst>
          </p:cNvPr>
          <p:cNvGrpSpPr/>
          <p:nvPr/>
        </p:nvGrpSpPr>
        <p:grpSpPr>
          <a:xfrm>
            <a:off x="1550899" y="2499891"/>
            <a:ext cx="2443906" cy="544133"/>
            <a:chOff x="1550899" y="2499891"/>
            <a:chExt cx="2443906" cy="54413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E13145D-23FA-47E3-B931-55983DE858B5}"/>
                </a:ext>
              </a:extLst>
            </p:cNvPr>
            <p:cNvSpPr/>
            <p:nvPr/>
          </p:nvSpPr>
          <p:spPr>
            <a:xfrm>
              <a:off x="1550899" y="2499891"/>
              <a:ext cx="2443906" cy="544133"/>
            </a:xfrm>
            <a:prstGeom prst="roundRect">
              <a:avLst>
                <a:gd name="adj" fmla="val 470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Checklist">
              <a:extLst>
                <a:ext uri="{FF2B5EF4-FFF2-40B4-BE49-F238E27FC236}">
                  <a16:creationId xmlns:a16="http://schemas.microsoft.com/office/drawing/2014/main" id="{5435DB96-EC1C-463C-9063-6A37AB02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994" y="2558155"/>
              <a:ext cx="708605" cy="442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E9820E-A4D9-420D-926F-856C2EA49BE0}"/>
                </a:ext>
              </a:extLst>
            </p:cNvPr>
            <p:cNvSpPr txBox="1"/>
            <p:nvPr/>
          </p:nvSpPr>
          <p:spPr>
            <a:xfrm>
              <a:off x="2573805" y="2558154"/>
              <a:ext cx="133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Categories</a:t>
              </a:r>
              <a:endParaRPr lang="en-US" dirty="0"/>
            </a:p>
          </p:txBody>
        </p:sp>
      </p:grpSp>
      <p:pic>
        <p:nvPicPr>
          <p:cNvPr id="13" name="Graphic 12" descr="Bank">
            <a:extLst>
              <a:ext uri="{FF2B5EF4-FFF2-40B4-BE49-F238E27FC236}">
                <a16:creationId xmlns:a16="http://schemas.microsoft.com/office/drawing/2014/main" id="{A8B17CE7-ECF1-495E-A889-1A70D5521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1228" y="3137316"/>
            <a:ext cx="753423" cy="604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C3D3B-826E-453F-95AA-38264F44531F}"/>
              </a:ext>
            </a:extLst>
          </p:cNvPr>
          <p:cNvSpPr txBox="1"/>
          <p:nvPr/>
        </p:nvSpPr>
        <p:spPr>
          <a:xfrm>
            <a:off x="2470142" y="3278122"/>
            <a:ext cx="157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Ticket Prices</a:t>
            </a:r>
            <a:endParaRPr lang="en-US" dirty="0"/>
          </a:p>
        </p:txBody>
      </p:sp>
      <p:pic>
        <p:nvPicPr>
          <p:cNvPr id="16" name="Graphic 15" descr="Universal Access">
            <a:extLst>
              <a:ext uri="{FF2B5EF4-FFF2-40B4-BE49-F238E27FC236}">
                <a16:creationId xmlns:a16="http://schemas.microsoft.com/office/drawing/2014/main" id="{7D1DB111-CD0E-4F3A-826F-B1652F1AE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76412" y="3860777"/>
            <a:ext cx="833705" cy="7728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2B452E-0454-4741-AAFC-3D8C612BA8A2}"/>
              </a:ext>
            </a:extLst>
          </p:cNvPr>
          <p:cNvSpPr/>
          <p:nvPr/>
        </p:nvSpPr>
        <p:spPr>
          <a:xfrm>
            <a:off x="2528383" y="4039890"/>
            <a:ext cx="1412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</a:t>
            </a:r>
            <a:endParaRPr lang="en-US" dirty="0"/>
          </a:p>
        </p:txBody>
      </p:sp>
      <p:pic>
        <p:nvPicPr>
          <p:cNvPr id="19" name="Graphic 18" descr="Partial sun">
            <a:extLst>
              <a:ext uri="{FF2B5EF4-FFF2-40B4-BE49-F238E27FC236}">
                <a16:creationId xmlns:a16="http://schemas.microsoft.com/office/drawing/2014/main" id="{58F33FEA-E766-4477-BB5C-EF4D5E659F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0320" y="3368829"/>
            <a:ext cx="744071" cy="6561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5C7897-DAB6-4884-A4F6-52488B93DE5F}"/>
              </a:ext>
            </a:extLst>
          </p:cNvPr>
          <p:cNvSpPr/>
          <p:nvPr/>
        </p:nvSpPr>
        <p:spPr>
          <a:xfrm>
            <a:off x="6034391" y="3537457"/>
            <a:ext cx="1490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Peak Seasons</a:t>
            </a:r>
            <a:endParaRPr lang="en-US" dirty="0"/>
          </a:p>
        </p:txBody>
      </p:sp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379F7A62-69FA-4026-894E-FBF45E760D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19784" y="1745721"/>
            <a:ext cx="741029" cy="5413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351A0D-846F-45E8-9E4A-B32B37AD878F}"/>
              </a:ext>
            </a:extLst>
          </p:cNvPr>
          <p:cNvSpPr/>
          <p:nvPr/>
        </p:nvSpPr>
        <p:spPr>
          <a:xfrm>
            <a:off x="5731311" y="1808297"/>
            <a:ext cx="225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Revenue and Visitors</a:t>
            </a:r>
            <a:endParaRPr lang="en-US" dirty="0"/>
          </a:p>
        </p:txBody>
      </p:sp>
      <p:pic>
        <p:nvPicPr>
          <p:cNvPr id="27" name="Graphic 26" descr="Money">
            <a:extLst>
              <a:ext uri="{FF2B5EF4-FFF2-40B4-BE49-F238E27FC236}">
                <a16:creationId xmlns:a16="http://schemas.microsoft.com/office/drawing/2014/main" id="{0F0C1B6C-3434-49A6-B319-4F56F8A536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5613" y="2484583"/>
            <a:ext cx="659487" cy="5537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D8727B-2D2F-4FB4-BDD2-C23A9CDB28B1}"/>
              </a:ext>
            </a:extLst>
          </p:cNvPr>
          <p:cNvSpPr/>
          <p:nvPr/>
        </p:nvSpPr>
        <p:spPr>
          <a:xfrm>
            <a:off x="5760813" y="2558154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Development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78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0" grpId="0" animBg="1"/>
      <p:bldP spid="2" grpId="0"/>
      <p:bldP spid="14" grpId="0"/>
      <p:bldP spid="17" grpId="0"/>
      <p:bldP spid="20" grpId="0"/>
      <p:bldP spid="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2AAC-16BE-4E28-9920-77271044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435" y="146304"/>
            <a:ext cx="2965021" cy="749808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126D4-3F7A-4B9F-8BA9-5150EE9EE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80007"/>
              </p:ext>
            </p:extLst>
          </p:nvPr>
        </p:nvGraphicFramePr>
        <p:xfrm>
          <a:off x="283057" y="1138519"/>
          <a:ext cx="10868678" cy="564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09381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F5AE-DDBD-4857-9B70-FB27F751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9" y="4509247"/>
            <a:ext cx="8596668" cy="112955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 sights built in the 14th century are very popular among tourists. We can understand this by looking at this pie chart.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9B32A-B719-4BE7-9ED2-86D277DB2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74170"/>
              </p:ext>
            </p:extLst>
          </p:nvPr>
        </p:nvGraphicFramePr>
        <p:xfrm>
          <a:off x="1192306" y="502119"/>
          <a:ext cx="7207623" cy="37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4873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7B80-74E9-475D-B27C-3B2B965E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01" y="4646519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This chart shows disabled accessibility for each division’s tourist spots.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B16CE5-D8B4-4875-B2BA-1EB7AB5CE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63126"/>
              </p:ext>
            </p:extLst>
          </p:nvPr>
        </p:nvGraphicFramePr>
        <p:xfrm>
          <a:off x="704757" y="511083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9511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446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"Data-Driven Analysis of Tourist Attractions: Revenue, Accessibility, and Visitor Trends"   </vt:lpstr>
      <vt:lpstr> Abstract</vt:lpstr>
      <vt:lpstr>Introduction</vt:lpstr>
      <vt:lpstr>PowerPoint Presentation</vt:lpstr>
      <vt:lpstr>Summary of Tourist Spots Data</vt:lpstr>
      <vt:lpstr>Key Findings </vt:lpstr>
      <vt:lpstr>The sights built in the 14th century are very popular among tourists. We can understand this by looking at this pie chart. </vt:lpstr>
      <vt:lpstr>This chart shows disabled accessibility for each division’s tourist spots.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2025-02-01T17:13:17Z</dcterms:created>
  <dcterms:modified xsi:type="dcterms:W3CDTF">2025-02-02T04:00:35Z</dcterms:modified>
</cp:coreProperties>
</file>