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3C96E9-E9ED-A292-6575-63AE4D8578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582B89-2FA1-CD88-2CD8-B5CFA1D23F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12/6/2024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A078B-741F-195E-504F-E7C72BA48A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36006-9A76-9315-FDF8-E54E3392AF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FB8D1-9CDC-49BF-8261-67E39F69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4394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12/6/2024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4F42A-7311-4948-BA43-F404C5BF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961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CDCB-8608-4F65-A88D-728FAF7CA406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583A1BF-BEDA-483A-8105-8824C7A4474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17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2D62-FB5C-433E-B4E2-41AFA752D5F4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A1BF-BEDA-483A-8105-8824C7A4474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11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F59A-08B9-4245-9462-BD0550F88901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A1BF-BEDA-483A-8105-8824C7A4474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13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35DB-04AD-493B-9384-652D36586DC1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A1BF-BEDA-483A-8105-8824C7A4474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78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E0F5-0F9F-42FF-91C3-5F27A5157920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A1BF-BEDA-483A-8105-8824C7A4474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26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BFD9-8F1C-4B2A-8A16-A3C05B5DF742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A1BF-BEDA-483A-8105-8824C7A4474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93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C07E-FD64-49FA-BB03-C2F14F970EF4}" type="datetime1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A1BF-BEDA-483A-8105-8824C7A4474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72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937C-D822-4A1D-AD6B-7735C8791302}" type="datetime1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A1BF-BEDA-483A-8105-8824C7A4474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47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052E-2E2E-4337-8840-D1D5EABE40B6}" type="datetime1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A1BF-BEDA-483A-8105-8824C7A4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5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1DC-C0F9-41A2-9F0A-FE4FC1C0838B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A1BF-BEDA-483A-8105-8824C7A4474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48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B177787-CE65-4EE5-A36B-992B33E9754E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A1BF-BEDA-483A-8105-8824C7A4474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33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915CE-537A-45E4-8FBF-E69445B8EA47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583A1BF-BEDA-483A-8105-8824C7A4474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90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A95B-C519-EE6C-69A2-B380BE09D4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Annual Day Of Our College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4A1DC-3BC6-49ED-1B0B-A5AFA01F0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22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E855B-5F07-7A26-15D2-F43EC2BB7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907458"/>
            <a:ext cx="9603275" cy="3854245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Annual Day</a:t>
            </a:r>
            <a:r>
              <a:rPr lang="en-US" dirty="0"/>
              <a:t> of your college is an exciting and memorable event, marking the culmination of a year’s worth of activities, achievements, and growth. Here are some key details about how you might prepare or expect the event to unfold.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C4D1-7B95-106C-3C6F-2C8477DA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35DB-04AD-493B-9384-652D36586DC1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4ACE6-A50C-5599-1012-421C2CCB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Annual Day Of Our College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B392A-0E56-3236-BF3D-FE5DE045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A1BF-BEDA-483A-8105-8824C7A447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0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1BAE-9E9B-55BA-B258-6DA75980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29B008-BB34-B9F2-90C7-285537922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471" y="2018702"/>
            <a:ext cx="8613058" cy="361518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4F74C-CA49-35BD-A6F9-085A3090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35DB-04AD-493B-9384-652D36586DC1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C7CB-0B30-61D6-90EB-AF8E3C9A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B4F60-2BAC-E6F8-0C7C-CA76E7BE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A1BF-BEDA-483A-8105-8824C7A447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7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810D8-8DD0-07DB-95DC-E50BAEE5E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Significance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 Reflection of Growth</a:t>
            </a:r>
            <a:r>
              <a:rPr lang="en-US" dirty="0"/>
              <a:t>: It is a celebration of the hard work, progress, and talent that students and faculty have contributed throughout the year.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Fostering Unity</a:t>
            </a:r>
            <a:r>
              <a:rPr lang="en-US" dirty="0"/>
              <a:t>: The Annual Day is a great way to bring together students from various departments, showcasing their diverse talents and helping create a sense of unity.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Memories for Life</a:t>
            </a:r>
            <a:r>
              <a:rPr lang="en-US" dirty="0"/>
              <a:t>: For students, it’s a day to celebrate friendships, experiences, and the overall college journey.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756B2-3D5A-614B-0988-E6636924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94C0-9CFE-4188-BCF3-3A76F002E20C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E345E-710E-B3BC-D389-341A861E7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7CD87-034F-DBD8-40DA-39385FFA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A1BF-BEDA-483A-8105-8824C7A447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043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</TotalTime>
  <Words>142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Gallery</vt:lpstr>
      <vt:lpstr>Annual Day Of Our College</vt:lpstr>
      <vt:lpstr>The Annual Day of your college is an exciting and memorable event, marking the culmination of a year’s worth of activities, achievements, and growth. Here are some key details about how you might prepare or expect the event to unfold.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SAHABUR RAHMAN</dc:creator>
  <cp:lastModifiedBy>SAHABUR RAHMAN</cp:lastModifiedBy>
  <cp:revision>2</cp:revision>
  <dcterms:created xsi:type="dcterms:W3CDTF">2024-12-06T10:41:58Z</dcterms:created>
  <dcterms:modified xsi:type="dcterms:W3CDTF">2024-12-06T11:03:16Z</dcterms:modified>
</cp:coreProperties>
</file>