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59AC-E598-B53F-32DE-1FB56D76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5BC2-2F29-D321-47F2-16C50D8E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FF59-A97C-5805-2237-589C60C9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6A96-CD47-6A3E-945D-F58FE047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816B-9912-C355-B513-D0EBA28F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4C2D-9F62-CC5E-1602-3E7E4E39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3F75A-3F10-8382-4695-3E70FB3D1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BC5E-2AB1-D1F6-62FD-ACA8A666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BEC2-5525-DAC8-E3FF-C6A796D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CDE3-747A-EA44-BA61-8AAD7780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39C77-5E28-EF59-8ADB-29837D13B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172C2-88C2-02B9-E416-AE2428317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3844-F27D-57B4-1772-7B00D40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8D5F-FECC-8C81-A3E1-7DA6D71F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4790-392E-F0A3-4ECC-FE346D31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7C-E993-78DB-F047-B552FB8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C70F-397D-CCF4-C139-D922F6BB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2D63-7079-E252-5F03-F305E99A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FE40-70AF-8F3F-41FC-AD56299B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0B15-F8F8-C0EA-6AE1-621759A5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941A-F168-68B4-038D-DB819577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CD3E-3C6F-A57B-8C05-EC4F965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34CC-D790-03C3-FACE-5FF33A85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78EE-60E7-12BB-2F5C-8AFBC2B7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5A70-E47C-E65E-7553-5A5A77C7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ADA-DAFA-82FC-8D0E-92E8BDF2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BAF4-0050-DBE7-772D-9579D65D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056D-7499-7E25-8594-D244BF1B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FF99-1161-899C-4D8B-4083036E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30F8-7AAC-06AE-B337-C7500F70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CD8C-626D-8E2A-5F1D-9ACE01C7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AFB4-31C1-A254-C337-9AC2D5F8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89C7-F99F-C85C-7873-65CD2E32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88406-49EF-1C1F-D384-110B7C5D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BB94C-5B65-0440-0680-4CA1CA846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D384A-D793-6384-D9A0-AC118244F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A363D-6467-5184-5A64-2592608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CD10B-C0B2-2008-B228-43FB5BE9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4E38A-CEB0-BB39-7E04-26DFCBA9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D085-974A-3C97-96E9-B8438784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3EC79-805C-4D4A-A970-D151B77E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86970-35C1-0EDA-CD1B-67401785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4FDBB-8061-C489-13D3-C88A930F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88B53-40A9-B25F-F7C2-65C49479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8852E-AFF8-46A1-739E-7584C53D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62A71-CBFB-5526-03DE-825CB389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F22C-E5D3-07DE-FEFD-5713BACA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D644-3777-40EA-EC4E-EC74E603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4481E-2B48-D3B2-908A-549D54A72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E93E-E8A1-8C07-54CD-76CFFB99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95A0-A8BE-29FE-C75A-418B822A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D47A-6555-3E6A-BB37-9FBA5825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3A80-F0AF-1D36-D275-0557F928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BB4B-0ABB-3ADA-1CF4-242580630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CA281-8477-8220-732B-9EB2F327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8BB0-D92B-B0EF-9B6C-F6A1CB9A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828B-97DE-4EF3-DCAD-14E36D8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53EB-7B8F-FE92-5436-939FEBC0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F67BB-B9D9-A09F-F42E-7C598911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298F-AAC8-D6CB-91F5-74655C6B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8326-7832-1B57-B914-C33CAAA2B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61C4-B246-4CD8-BE08-0791DB01C24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29C-460A-8AA8-9532-892368CD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FBB4-9DF1-9E44-BBDD-156C910B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B4EA-631D-4046-97DF-D26B1A7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C023-43C6-6D6C-83EF-29635DFCE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8B39-F261-E62B-EA1A-EC6E7C675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257FCCD1-A407-9A71-3CEC-88AABBC88BCB}"/>
              </a:ext>
            </a:extLst>
          </p:cNvPr>
          <p:cNvSpPr txBox="1"/>
          <p:nvPr/>
        </p:nvSpPr>
        <p:spPr>
          <a:xfrm>
            <a:off x="2054942" y="707923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638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2EC9-F47E-7F5C-7CDF-BA228C56D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3767"/>
            <a:ext cx="9144000" cy="138619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F0EB6-9FFB-3D86-A51C-EB90CECA9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BBF78-0047-3B07-B4DB-860C0CCACB4A}"/>
              </a:ext>
            </a:extLst>
          </p:cNvPr>
          <p:cNvSpPr txBox="1"/>
          <p:nvPr/>
        </p:nvSpPr>
        <p:spPr>
          <a:xfrm>
            <a:off x="540774" y="363794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EE9-5822-3B61-DBAC-0AF6317C5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A26C-C193-57B0-D4A5-D7EEE3B20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BE8D9-B800-F9FF-8DF6-21927F0BC2B1}"/>
              </a:ext>
            </a:extLst>
          </p:cNvPr>
          <p:cNvSpPr txBox="1"/>
          <p:nvPr/>
        </p:nvSpPr>
        <p:spPr>
          <a:xfrm>
            <a:off x="835742" y="52232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F6D3-D75B-B827-0494-04B2AA8B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1FCF-EB54-C436-34E0-FB0CCA6F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9B37-B19D-3DFB-8C0A-74BB8A96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49B4-5A87-0BF0-7E75-7F47AD41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Polio Immunization</vt:lpstr>
      <vt:lpstr>Introduction</vt:lpstr>
      <vt:lpstr>Types</vt:lpstr>
      <vt:lpstr>Process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SAHABUR RAHMAN</dc:creator>
  <cp:lastModifiedBy>SAHABUR RAHMAN</cp:lastModifiedBy>
  <cp:revision>1</cp:revision>
  <dcterms:created xsi:type="dcterms:W3CDTF">2024-12-06T10:25:21Z</dcterms:created>
  <dcterms:modified xsi:type="dcterms:W3CDTF">2024-12-06T10:41:17Z</dcterms:modified>
</cp:coreProperties>
</file>