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6659B0-01E3-46A3-9978-BEDC92C2019B}">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 name="Untitled Section" id="{30D57A18-51E2-42B7-8959-41250145321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76298-6E56-4DED-9E19-7E34AF5FF8A4}"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F6A61-663A-4FA1-9CF4-FC0AF87F0430}" type="slidenum">
              <a:rPr lang="en-US" smtClean="0"/>
              <a:t>‹#›</a:t>
            </a:fld>
            <a:endParaRPr lang="en-US"/>
          </a:p>
        </p:txBody>
      </p:sp>
    </p:spTree>
    <p:extLst>
      <p:ext uri="{BB962C8B-B14F-4D97-AF65-F5344CB8AC3E}">
        <p14:creationId xmlns:p14="http://schemas.microsoft.com/office/powerpoint/2010/main" val="87356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3C2E-8D0E-77C0-57B0-1668BC4DAB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EA6912-6AB7-4E4E-6D07-16C0AB7D5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1ED28C-3390-0CF3-DDBF-A09BB4C86FED}"/>
              </a:ext>
            </a:extLst>
          </p:cNvPr>
          <p:cNvSpPr>
            <a:spLocks noGrp="1"/>
          </p:cNvSpPr>
          <p:nvPr>
            <p:ph type="dt" sz="half" idx="10"/>
          </p:nvPr>
        </p:nvSpPr>
        <p:spPr/>
        <p:txBody>
          <a:bodyPr/>
          <a:lstStyle/>
          <a:p>
            <a:fld id="{F99EB890-81F6-4562-A91D-E77C335C2ED4}" type="datetime1">
              <a:rPr lang="en-US" smtClean="0"/>
              <a:t>12/6/2024</a:t>
            </a:fld>
            <a:endParaRPr lang="en-US"/>
          </a:p>
        </p:txBody>
      </p:sp>
      <p:sp>
        <p:nvSpPr>
          <p:cNvPr id="5" name="Footer Placeholder 4">
            <a:extLst>
              <a:ext uri="{FF2B5EF4-FFF2-40B4-BE49-F238E27FC236}">
                <a16:creationId xmlns:a16="http://schemas.microsoft.com/office/drawing/2014/main" id="{3A8F5504-70FB-DCA4-171C-D00DB79253C1}"/>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DC62DE93-14CB-D2D7-497E-1FEE73913AFF}"/>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332744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ADC7-BE69-BB56-7E7A-4CC2B08097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EB009-9C77-9A16-37A2-8512361733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09461-7290-1587-E68A-55DF404CA194}"/>
              </a:ext>
            </a:extLst>
          </p:cNvPr>
          <p:cNvSpPr>
            <a:spLocks noGrp="1"/>
          </p:cNvSpPr>
          <p:nvPr>
            <p:ph type="dt" sz="half" idx="10"/>
          </p:nvPr>
        </p:nvSpPr>
        <p:spPr/>
        <p:txBody>
          <a:bodyPr/>
          <a:lstStyle/>
          <a:p>
            <a:fld id="{648521C9-4497-481E-A441-BFAFA5A44DFD}" type="datetime1">
              <a:rPr lang="en-US" smtClean="0"/>
              <a:t>12/6/2024</a:t>
            </a:fld>
            <a:endParaRPr lang="en-US"/>
          </a:p>
        </p:txBody>
      </p:sp>
      <p:sp>
        <p:nvSpPr>
          <p:cNvPr id="5" name="Footer Placeholder 4">
            <a:extLst>
              <a:ext uri="{FF2B5EF4-FFF2-40B4-BE49-F238E27FC236}">
                <a16:creationId xmlns:a16="http://schemas.microsoft.com/office/drawing/2014/main" id="{C8B80123-B23B-BD5B-978A-FCD1F4FEEEF7}"/>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BA2592BC-2624-5D40-90F3-827045A4A89F}"/>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206750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62B0A-E3F0-C7CE-97DE-F0193FA4C0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5D2BBA-5D88-CAB8-DF75-0106CB0AC0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4A155-A816-9AE0-2ADE-6C1B1BAF3F39}"/>
              </a:ext>
            </a:extLst>
          </p:cNvPr>
          <p:cNvSpPr>
            <a:spLocks noGrp="1"/>
          </p:cNvSpPr>
          <p:nvPr>
            <p:ph type="dt" sz="half" idx="10"/>
          </p:nvPr>
        </p:nvSpPr>
        <p:spPr/>
        <p:txBody>
          <a:bodyPr/>
          <a:lstStyle/>
          <a:p>
            <a:fld id="{1578AA1E-C5BC-4A4D-9EC3-D8DB6ADA4EA3}" type="datetime1">
              <a:rPr lang="en-US" smtClean="0"/>
              <a:t>12/6/2024</a:t>
            </a:fld>
            <a:endParaRPr lang="en-US"/>
          </a:p>
        </p:txBody>
      </p:sp>
      <p:sp>
        <p:nvSpPr>
          <p:cNvPr id="5" name="Footer Placeholder 4">
            <a:extLst>
              <a:ext uri="{FF2B5EF4-FFF2-40B4-BE49-F238E27FC236}">
                <a16:creationId xmlns:a16="http://schemas.microsoft.com/office/drawing/2014/main" id="{95EFFFD2-B83C-F60C-FB80-073AA0184564}"/>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4085DBC1-1ED3-387C-C088-3D6C5FE89059}"/>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294574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FD6F-C3DE-6448-05DA-43A11ABF6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93C0A-6255-B83A-851D-B6233720B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F2D8F-8FB3-C7E6-C6B0-3E7AFAE37D3D}"/>
              </a:ext>
            </a:extLst>
          </p:cNvPr>
          <p:cNvSpPr>
            <a:spLocks noGrp="1"/>
          </p:cNvSpPr>
          <p:nvPr>
            <p:ph type="dt" sz="half" idx="10"/>
          </p:nvPr>
        </p:nvSpPr>
        <p:spPr/>
        <p:txBody>
          <a:bodyPr/>
          <a:lstStyle/>
          <a:p>
            <a:fld id="{B6ED3F3E-8C5C-4BF5-BD48-C0FAAA55A06F}" type="datetime1">
              <a:rPr lang="en-US" smtClean="0"/>
              <a:t>12/6/2024</a:t>
            </a:fld>
            <a:endParaRPr lang="en-US"/>
          </a:p>
        </p:txBody>
      </p:sp>
      <p:sp>
        <p:nvSpPr>
          <p:cNvPr id="5" name="Footer Placeholder 4">
            <a:extLst>
              <a:ext uri="{FF2B5EF4-FFF2-40B4-BE49-F238E27FC236}">
                <a16:creationId xmlns:a16="http://schemas.microsoft.com/office/drawing/2014/main" id="{995A1DBF-545D-AB05-DF3F-4FEAEAA5DF46}"/>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737E496F-A86C-FC4F-6761-EE2B08192987}"/>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229284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FFD3-94E4-06A2-313B-47CB230A48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08C72-B51D-7E5E-0771-24EEC5B04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7D3EB-1DD5-1E56-27AC-17B2541C8DFD}"/>
              </a:ext>
            </a:extLst>
          </p:cNvPr>
          <p:cNvSpPr>
            <a:spLocks noGrp="1"/>
          </p:cNvSpPr>
          <p:nvPr>
            <p:ph type="dt" sz="half" idx="10"/>
          </p:nvPr>
        </p:nvSpPr>
        <p:spPr/>
        <p:txBody>
          <a:bodyPr/>
          <a:lstStyle/>
          <a:p>
            <a:fld id="{02C27EC5-0D5A-4B1B-96D6-59BB837D402D}" type="datetime1">
              <a:rPr lang="en-US" smtClean="0"/>
              <a:t>12/6/2024</a:t>
            </a:fld>
            <a:endParaRPr lang="en-US"/>
          </a:p>
        </p:txBody>
      </p:sp>
      <p:sp>
        <p:nvSpPr>
          <p:cNvPr id="5" name="Footer Placeholder 4">
            <a:extLst>
              <a:ext uri="{FF2B5EF4-FFF2-40B4-BE49-F238E27FC236}">
                <a16:creationId xmlns:a16="http://schemas.microsoft.com/office/drawing/2014/main" id="{F0F32747-B44C-0893-95D2-10EF95DD997B}"/>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93402FE1-0F7B-57C8-A5E3-864E8155B0D0}"/>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108403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AC17-0DEF-D7D9-B281-EFF7F41945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9544B-0BF1-88A4-DEB5-B55160DE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46839-8CE3-8788-C64C-41E8036F60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688DA8-77F2-2145-A6EA-21F45B99C5BD}"/>
              </a:ext>
            </a:extLst>
          </p:cNvPr>
          <p:cNvSpPr>
            <a:spLocks noGrp="1"/>
          </p:cNvSpPr>
          <p:nvPr>
            <p:ph type="dt" sz="half" idx="10"/>
          </p:nvPr>
        </p:nvSpPr>
        <p:spPr/>
        <p:txBody>
          <a:bodyPr/>
          <a:lstStyle/>
          <a:p>
            <a:fld id="{17061EB5-1630-4B02-9B47-73B7FFCA95EE}" type="datetime1">
              <a:rPr lang="en-US" smtClean="0"/>
              <a:t>12/6/2024</a:t>
            </a:fld>
            <a:endParaRPr lang="en-US"/>
          </a:p>
        </p:txBody>
      </p:sp>
      <p:sp>
        <p:nvSpPr>
          <p:cNvPr id="6" name="Footer Placeholder 5">
            <a:extLst>
              <a:ext uri="{FF2B5EF4-FFF2-40B4-BE49-F238E27FC236}">
                <a16:creationId xmlns:a16="http://schemas.microsoft.com/office/drawing/2014/main" id="{53850FDD-7E97-78FD-4606-F410F009CAAE}"/>
              </a:ext>
            </a:extLst>
          </p:cNvPr>
          <p:cNvSpPr>
            <a:spLocks noGrp="1"/>
          </p:cNvSpPr>
          <p:nvPr>
            <p:ph type="ftr" sz="quarter" idx="11"/>
          </p:nvPr>
        </p:nvSpPr>
        <p:spPr/>
        <p:txBody>
          <a:bodyPr/>
          <a:lstStyle/>
          <a:p>
            <a:r>
              <a:rPr lang="en-US"/>
              <a:t>EDGE-BU-CSE</a:t>
            </a:r>
          </a:p>
        </p:txBody>
      </p:sp>
      <p:sp>
        <p:nvSpPr>
          <p:cNvPr id="7" name="Slide Number Placeholder 6">
            <a:extLst>
              <a:ext uri="{FF2B5EF4-FFF2-40B4-BE49-F238E27FC236}">
                <a16:creationId xmlns:a16="http://schemas.microsoft.com/office/drawing/2014/main" id="{9895E1D9-CB29-8A50-4AB2-2345DC598E2D}"/>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26895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D43E-C3C3-5BDB-09F9-1C41AE0B54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091E08-5E05-B340-74B8-95B873B8C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A80888-62BD-636F-38BB-D50793A99F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E82E0-E91B-919D-D1C5-E73C33ECF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3341B-1985-1EFA-20BB-91CE5BEDAB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0A51C-B7F7-CCE7-7C54-ACEAE8180A79}"/>
              </a:ext>
            </a:extLst>
          </p:cNvPr>
          <p:cNvSpPr>
            <a:spLocks noGrp="1"/>
          </p:cNvSpPr>
          <p:nvPr>
            <p:ph type="dt" sz="half" idx="10"/>
          </p:nvPr>
        </p:nvSpPr>
        <p:spPr/>
        <p:txBody>
          <a:bodyPr/>
          <a:lstStyle/>
          <a:p>
            <a:fld id="{3EBD1817-6896-44A5-A8E8-42669D67C6CA}" type="datetime1">
              <a:rPr lang="en-US" smtClean="0"/>
              <a:t>12/6/2024</a:t>
            </a:fld>
            <a:endParaRPr lang="en-US"/>
          </a:p>
        </p:txBody>
      </p:sp>
      <p:sp>
        <p:nvSpPr>
          <p:cNvPr id="8" name="Footer Placeholder 7">
            <a:extLst>
              <a:ext uri="{FF2B5EF4-FFF2-40B4-BE49-F238E27FC236}">
                <a16:creationId xmlns:a16="http://schemas.microsoft.com/office/drawing/2014/main" id="{E84A1986-48B2-DB8D-09B3-7D140B100F28}"/>
              </a:ext>
            </a:extLst>
          </p:cNvPr>
          <p:cNvSpPr>
            <a:spLocks noGrp="1"/>
          </p:cNvSpPr>
          <p:nvPr>
            <p:ph type="ftr" sz="quarter" idx="11"/>
          </p:nvPr>
        </p:nvSpPr>
        <p:spPr/>
        <p:txBody>
          <a:bodyPr/>
          <a:lstStyle/>
          <a:p>
            <a:r>
              <a:rPr lang="en-US"/>
              <a:t>EDGE-BU-CSE</a:t>
            </a:r>
          </a:p>
        </p:txBody>
      </p:sp>
      <p:sp>
        <p:nvSpPr>
          <p:cNvPr id="9" name="Slide Number Placeholder 8">
            <a:extLst>
              <a:ext uri="{FF2B5EF4-FFF2-40B4-BE49-F238E27FC236}">
                <a16:creationId xmlns:a16="http://schemas.microsoft.com/office/drawing/2014/main" id="{635B4AD7-1958-214D-8AB6-F8B8346BFA5F}"/>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166374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9586-70D8-6D3D-8CDD-749A10AAE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C4372D-148C-9699-F5B6-82C782CFAE40}"/>
              </a:ext>
            </a:extLst>
          </p:cNvPr>
          <p:cNvSpPr>
            <a:spLocks noGrp="1"/>
          </p:cNvSpPr>
          <p:nvPr>
            <p:ph type="dt" sz="half" idx="10"/>
          </p:nvPr>
        </p:nvSpPr>
        <p:spPr/>
        <p:txBody>
          <a:bodyPr/>
          <a:lstStyle/>
          <a:p>
            <a:fld id="{0E00966F-CA9F-424B-8DE6-60195D642883}" type="datetime1">
              <a:rPr lang="en-US" smtClean="0"/>
              <a:t>12/6/2024</a:t>
            </a:fld>
            <a:endParaRPr lang="en-US"/>
          </a:p>
        </p:txBody>
      </p:sp>
      <p:sp>
        <p:nvSpPr>
          <p:cNvPr id="4" name="Footer Placeholder 3">
            <a:extLst>
              <a:ext uri="{FF2B5EF4-FFF2-40B4-BE49-F238E27FC236}">
                <a16:creationId xmlns:a16="http://schemas.microsoft.com/office/drawing/2014/main" id="{A4840F47-9AED-D05C-02E8-29E1CE3DE37E}"/>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9C9D7074-2182-1128-9A6A-9BF26C1DAA95}"/>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308748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B5D68-0368-03DD-FDD1-6B5EC0960819}"/>
              </a:ext>
            </a:extLst>
          </p:cNvPr>
          <p:cNvSpPr>
            <a:spLocks noGrp="1"/>
          </p:cNvSpPr>
          <p:nvPr>
            <p:ph type="dt" sz="half" idx="10"/>
          </p:nvPr>
        </p:nvSpPr>
        <p:spPr/>
        <p:txBody>
          <a:bodyPr/>
          <a:lstStyle/>
          <a:p>
            <a:fld id="{537FC4DE-081D-4431-85DA-563EA79F4450}" type="datetime1">
              <a:rPr lang="en-US" smtClean="0"/>
              <a:t>12/6/2024</a:t>
            </a:fld>
            <a:endParaRPr lang="en-US"/>
          </a:p>
        </p:txBody>
      </p:sp>
      <p:sp>
        <p:nvSpPr>
          <p:cNvPr id="3" name="Footer Placeholder 2">
            <a:extLst>
              <a:ext uri="{FF2B5EF4-FFF2-40B4-BE49-F238E27FC236}">
                <a16:creationId xmlns:a16="http://schemas.microsoft.com/office/drawing/2014/main" id="{BD453E92-AE0A-B7BE-D6AD-09BBD3B9DCA1}"/>
              </a:ext>
            </a:extLst>
          </p:cNvPr>
          <p:cNvSpPr>
            <a:spLocks noGrp="1"/>
          </p:cNvSpPr>
          <p:nvPr>
            <p:ph type="ftr" sz="quarter" idx="11"/>
          </p:nvPr>
        </p:nvSpPr>
        <p:spPr/>
        <p:txBody>
          <a:bodyPr/>
          <a:lstStyle/>
          <a:p>
            <a:r>
              <a:rPr lang="en-US"/>
              <a:t>EDGE-BU-CSE</a:t>
            </a:r>
          </a:p>
        </p:txBody>
      </p:sp>
      <p:sp>
        <p:nvSpPr>
          <p:cNvPr id="4" name="Slide Number Placeholder 3">
            <a:extLst>
              <a:ext uri="{FF2B5EF4-FFF2-40B4-BE49-F238E27FC236}">
                <a16:creationId xmlns:a16="http://schemas.microsoft.com/office/drawing/2014/main" id="{39EC4730-99AE-5DC1-D815-07F7CFB38658}"/>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160833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2509-8594-8A43-8CE9-9826DE9EC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B58D37-E732-BB7C-1F0D-6E3AF1E59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BC0E59-466E-3325-35D4-0DB1049A0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5B980-4036-1BD1-5AF3-A171121E8F8D}"/>
              </a:ext>
            </a:extLst>
          </p:cNvPr>
          <p:cNvSpPr>
            <a:spLocks noGrp="1"/>
          </p:cNvSpPr>
          <p:nvPr>
            <p:ph type="dt" sz="half" idx="10"/>
          </p:nvPr>
        </p:nvSpPr>
        <p:spPr/>
        <p:txBody>
          <a:bodyPr/>
          <a:lstStyle/>
          <a:p>
            <a:fld id="{45F6A673-8DFA-47DF-AFC6-8E89819A6159}" type="datetime1">
              <a:rPr lang="en-US" smtClean="0"/>
              <a:t>12/6/2024</a:t>
            </a:fld>
            <a:endParaRPr lang="en-US"/>
          </a:p>
        </p:txBody>
      </p:sp>
      <p:sp>
        <p:nvSpPr>
          <p:cNvPr id="6" name="Footer Placeholder 5">
            <a:extLst>
              <a:ext uri="{FF2B5EF4-FFF2-40B4-BE49-F238E27FC236}">
                <a16:creationId xmlns:a16="http://schemas.microsoft.com/office/drawing/2014/main" id="{491A53F3-E044-C08E-0FB2-53AFDD890C4C}"/>
              </a:ext>
            </a:extLst>
          </p:cNvPr>
          <p:cNvSpPr>
            <a:spLocks noGrp="1"/>
          </p:cNvSpPr>
          <p:nvPr>
            <p:ph type="ftr" sz="quarter" idx="11"/>
          </p:nvPr>
        </p:nvSpPr>
        <p:spPr/>
        <p:txBody>
          <a:bodyPr/>
          <a:lstStyle/>
          <a:p>
            <a:r>
              <a:rPr lang="en-US"/>
              <a:t>EDGE-BU-CSE</a:t>
            </a:r>
          </a:p>
        </p:txBody>
      </p:sp>
      <p:sp>
        <p:nvSpPr>
          <p:cNvPr id="7" name="Slide Number Placeholder 6">
            <a:extLst>
              <a:ext uri="{FF2B5EF4-FFF2-40B4-BE49-F238E27FC236}">
                <a16:creationId xmlns:a16="http://schemas.microsoft.com/office/drawing/2014/main" id="{D9437135-E82B-F968-87D1-A961F617374E}"/>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417320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0DA5-F692-16E7-2AD4-3DA186BCC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AA589B-A1F6-C7AB-0414-8924F6F61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EC1AE-C55B-39E9-CBCB-A8320F0E3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D2E60-C335-67AA-59E5-66312E8009D3}"/>
              </a:ext>
            </a:extLst>
          </p:cNvPr>
          <p:cNvSpPr>
            <a:spLocks noGrp="1"/>
          </p:cNvSpPr>
          <p:nvPr>
            <p:ph type="dt" sz="half" idx="10"/>
          </p:nvPr>
        </p:nvSpPr>
        <p:spPr/>
        <p:txBody>
          <a:bodyPr/>
          <a:lstStyle/>
          <a:p>
            <a:fld id="{7A23FA1F-19E4-4474-A374-DF47A46473A2}" type="datetime1">
              <a:rPr lang="en-US" smtClean="0"/>
              <a:t>12/6/2024</a:t>
            </a:fld>
            <a:endParaRPr lang="en-US"/>
          </a:p>
        </p:txBody>
      </p:sp>
      <p:sp>
        <p:nvSpPr>
          <p:cNvPr id="6" name="Footer Placeholder 5">
            <a:extLst>
              <a:ext uri="{FF2B5EF4-FFF2-40B4-BE49-F238E27FC236}">
                <a16:creationId xmlns:a16="http://schemas.microsoft.com/office/drawing/2014/main" id="{5D9A775A-BA65-C581-E675-1BDA437431C8}"/>
              </a:ext>
            </a:extLst>
          </p:cNvPr>
          <p:cNvSpPr>
            <a:spLocks noGrp="1"/>
          </p:cNvSpPr>
          <p:nvPr>
            <p:ph type="ftr" sz="quarter" idx="11"/>
          </p:nvPr>
        </p:nvSpPr>
        <p:spPr/>
        <p:txBody>
          <a:bodyPr/>
          <a:lstStyle/>
          <a:p>
            <a:r>
              <a:rPr lang="en-US"/>
              <a:t>EDGE-BU-CSE</a:t>
            </a:r>
          </a:p>
        </p:txBody>
      </p:sp>
      <p:sp>
        <p:nvSpPr>
          <p:cNvPr id="7" name="Slide Number Placeholder 6">
            <a:extLst>
              <a:ext uri="{FF2B5EF4-FFF2-40B4-BE49-F238E27FC236}">
                <a16:creationId xmlns:a16="http://schemas.microsoft.com/office/drawing/2014/main" id="{9202AFF7-8891-D1EC-C751-4D1F6175D683}"/>
              </a:ext>
            </a:extLst>
          </p:cNvPr>
          <p:cNvSpPr>
            <a:spLocks noGrp="1"/>
          </p:cNvSpPr>
          <p:nvPr>
            <p:ph type="sldNum" sz="quarter" idx="12"/>
          </p:nvPr>
        </p:nvSpPr>
        <p:spPr/>
        <p:txBody>
          <a:bodyPr/>
          <a:lstStyle/>
          <a:p>
            <a:fld id="{ABF8C9AA-3151-47DA-BB17-288448B7E142}" type="slidenum">
              <a:rPr lang="en-US" smtClean="0"/>
              <a:t>‹#›</a:t>
            </a:fld>
            <a:endParaRPr lang="en-US"/>
          </a:p>
        </p:txBody>
      </p:sp>
    </p:spTree>
    <p:extLst>
      <p:ext uri="{BB962C8B-B14F-4D97-AF65-F5344CB8AC3E}">
        <p14:creationId xmlns:p14="http://schemas.microsoft.com/office/powerpoint/2010/main" val="332694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11737-F70F-F6B1-FD79-E8331F07D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450D3-D3BD-2C2C-0D1D-9D2BBC291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0DFA7-7A58-5E1A-872A-98A2FA9CC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CF045-0898-4A6C-B80A-EA3E9130726F}" type="datetime1">
              <a:rPr lang="en-US" smtClean="0"/>
              <a:t>12/6/2024</a:t>
            </a:fld>
            <a:endParaRPr lang="en-US"/>
          </a:p>
        </p:txBody>
      </p:sp>
      <p:sp>
        <p:nvSpPr>
          <p:cNvPr id="5" name="Footer Placeholder 4">
            <a:extLst>
              <a:ext uri="{FF2B5EF4-FFF2-40B4-BE49-F238E27FC236}">
                <a16:creationId xmlns:a16="http://schemas.microsoft.com/office/drawing/2014/main" id="{93297B20-06D1-2E30-3EF9-1146D244A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EDGE-BU-CSE</a:t>
            </a:r>
          </a:p>
        </p:txBody>
      </p:sp>
      <p:sp>
        <p:nvSpPr>
          <p:cNvPr id="6" name="Slide Number Placeholder 5">
            <a:extLst>
              <a:ext uri="{FF2B5EF4-FFF2-40B4-BE49-F238E27FC236}">
                <a16:creationId xmlns:a16="http://schemas.microsoft.com/office/drawing/2014/main" id="{146113E7-1A1F-4B4A-C6A4-487CC6514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8C9AA-3151-47DA-BB17-288448B7E142}" type="slidenum">
              <a:rPr lang="en-US" smtClean="0"/>
              <a:t>‹#›</a:t>
            </a:fld>
            <a:endParaRPr lang="en-US"/>
          </a:p>
        </p:txBody>
      </p:sp>
    </p:spTree>
    <p:extLst>
      <p:ext uri="{BB962C8B-B14F-4D97-AF65-F5344CB8AC3E}">
        <p14:creationId xmlns:p14="http://schemas.microsoft.com/office/powerpoint/2010/main" val="28314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67C8-3439-7501-3B16-DBA28DABDF87}"/>
              </a:ext>
            </a:extLst>
          </p:cNvPr>
          <p:cNvSpPr>
            <a:spLocks noGrp="1"/>
          </p:cNvSpPr>
          <p:nvPr>
            <p:ph type="ctrTitle"/>
          </p:nvPr>
        </p:nvSpPr>
        <p:spPr/>
        <p:txBody>
          <a:bodyPr>
            <a:normAutofit/>
          </a:bodyPr>
          <a:lstStyle/>
          <a:p>
            <a:r>
              <a:rPr lang="en-US" sz="5400" dirty="0">
                <a:solidFill>
                  <a:schemeClr val="accent5">
                    <a:lumMod val="50000"/>
                  </a:schemeClr>
                </a:solidFill>
                <a:latin typeface="Alberta" panose="04020500000000000000" pitchFamily="82" charset="0"/>
              </a:rPr>
              <a:t>Computer Fundamentals &amp; Office Applications</a:t>
            </a:r>
          </a:p>
        </p:txBody>
      </p:sp>
      <p:pic>
        <p:nvPicPr>
          <p:cNvPr id="5" name="Picture 4">
            <a:extLst>
              <a:ext uri="{FF2B5EF4-FFF2-40B4-BE49-F238E27FC236}">
                <a16:creationId xmlns:a16="http://schemas.microsoft.com/office/drawing/2014/main" id="{9937C7FD-7705-53AC-A087-A24D4FEC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529" y="5349875"/>
            <a:ext cx="2050910" cy="1365320"/>
          </a:xfrm>
          <a:prstGeom prst="rect">
            <a:avLst/>
          </a:prstGeom>
        </p:spPr>
      </p:pic>
      <p:pic>
        <p:nvPicPr>
          <p:cNvPr id="7" name="Picture 6">
            <a:extLst>
              <a:ext uri="{FF2B5EF4-FFF2-40B4-BE49-F238E27FC236}">
                <a16:creationId xmlns:a16="http://schemas.microsoft.com/office/drawing/2014/main" id="{E2EEC35B-FC1E-602F-FA6F-134EA6155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276" y="5460408"/>
            <a:ext cx="2502981" cy="958442"/>
          </a:xfrm>
          <a:prstGeom prst="rect">
            <a:avLst/>
          </a:prstGeom>
        </p:spPr>
      </p:pic>
      <p:pic>
        <p:nvPicPr>
          <p:cNvPr id="9" name="Picture 8">
            <a:extLst>
              <a:ext uri="{FF2B5EF4-FFF2-40B4-BE49-F238E27FC236}">
                <a16:creationId xmlns:a16="http://schemas.microsoft.com/office/drawing/2014/main" id="{8921E149-976A-3109-E016-707DBFB87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3114" y="5090881"/>
            <a:ext cx="1658612" cy="1658612"/>
          </a:xfrm>
          <a:prstGeom prst="rect">
            <a:avLst/>
          </a:prstGeom>
        </p:spPr>
      </p:pic>
      <p:pic>
        <p:nvPicPr>
          <p:cNvPr id="11" name="Picture 10">
            <a:extLst>
              <a:ext uri="{FF2B5EF4-FFF2-40B4-BE49-F238E27FC236}">
                <a16:creationId xmlns:a16="http://schemas.microsoft.com/office/drawing/2014/main" id="{5DE034EA-4EF7-0EE5-E5C8-A3895DA15E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53756" y="5273039"/>
            <a:ext cx="1333180" cy="1333180"/>
          </a:xfrm>
          <a:prstGeom prst="rect">
            <a:avLst/>
          </a:prstGeom>
        </p:spPr>
      </p:pic>
      <p:sp>
        <p:nvSpPr>
          <p:cNvPr id="12" name="Rectangle: Rounded Corners 11">
            <a:extLst>
              <a:ext uri="{FF2B5EF4-FFF2-40B4-BE49-F238E27FC236}">
                <a16:creationId xmlns:a16="http://schemas.microsoft.com/office/drawing/2014/main" id="{2F141304-F268-4786-E829-2F6AB361F33D}"/>
              </a:ext>
            </a:extLst>
          </p:cNvPr>
          <p:cNvSpPr/>
          <p:nvPr/>
        </p:nvSpPr>
        <p:spPr>
          <a:xfrm>
            <a:off x="3989196" y="3617762"/>
            <a:ext cx="3372903" cy="1365319"/>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sz="1400" b="1" dirty="0">
                <a:solidFill>
                  <a:schemeClr val="accent6">
                    <a:lumMod val="75000"/>
                  </a:schemeClr>
                </a:solidFill>
                <a:latin typeface="Cascadia Mono" panose="020B0609020000020004" pitchFamily="49" charset="0"/>
                <a:ea typeface="Cascadia Mono" panose="020B0609020000020004" pitchFamily="49" charset="0"/>
                <a:cs typeface="Cascadia Mono" panose="020B0609020000020004" pitchFamily="49" charset="0"/>
              </a:rPr>
              <a:t>Submitted by:</a:t>
            </a:r>
          </a:p>
          <a:p>
            <a:r>
              <a:rPr lang="en-US" sz="1400" dirty="0" err="1">
                <a:solidFill>
                  <a:schemeClr val="accent6">
                    <a:lumMod val="75000"/>
                  </a:schemeClr>
                </a:solidFill>
                <a:latin typeface="Cascadia Mono" panose="020B0609020000020004" pitchFamily="49" charset="0"/>
                <a:ea typeface="Cascadia Mono" panose="020B0609020000020004" pitchFamily="49" charset="0"/>
                <a:cs typeface="Cascadia Mono" panose="020B0609020000020004" pitchFamily="49" charset="0"/>
              </a:rPr>
              <a:t>Md.Sahabur</a:t>
            </a:r>
            <a:r>
              <a:rPr lang="en-US" sz="1400" dirty="0">
                <a:solidFill>
                  <a:schemeClr val="accent6">
                    <a:lumMod val="75000"/>
                  </a:schemeClr>
                </a:solidFill>
                <a:latin typeface="Cascadia Mono" panose="020B0609020000020004" pitchFamily="49" charset="0"/>
                <a:ea typeface="Cascadia Mono" panose="020B0609020000020004" pitchFamily="49" charset="0"/>
                <a:cs typeface="Cascadia Mono" panose="020B0609020000020004" pitchFamily="49" charset="0"/>
              </a:rPr>
              <a:t> Rahman</a:t>
            </a:r>
          </a:p>
          <a:p>
            <a:r>
              <a:rPr lang="en-US" sz="1400" dirty="0">
                <a:solidFill>
                  <a:schemeClr val="accent6">
                    <a:lumMod val="75000"/>
                  </a:schemeClr>
                </a:solidFill>
                <a:latin typeface="Cascadia Mono" panose="020B0609020000020004" pitchFamily="49" charset="0"/>
                <a:ea typeface="Cascadia Mono" panose="020B0609020000020004" pitchFamily="49" charset="0"/>
                <a:cs typeface="Cascadia Mono" panose="020B0609020000020004" pitchFamily="49" charset="0"/>
              </a:rPr>
              <a:t>University of </a:t>
            </a:r>
            <a:r>
              <a:rPr lang="en-US" sz="1400" dirty="0" err="1">
                <a:solidFill>
                  <a:schemeClr val="accent6">
                    <a:lumMod val="75000"/>
                  </a:schemeClr>
                </a:solidFill>
                <a:latin typeface="Cascadia Mono" panose="020B0609020000020004" pitchFamily="49" charset="0"/>
                <a:ea typeface="Cascadia Mono" panose="020B0609020000020004" pitchFamily="49" charset="0"/>
                <a:cs typeface="Cascadia Mono" panose="020B0609020000020004" pitchFamily="49" charset="0"/>
              </a:rPr>
              <a:t>Barishal</a:t>
            </a:r>
            <a:endParaRPr lang="en-US" sz="1400" dirty="0">
              <a:solidFill>
                <a:schemeClr val="accent6">
                  <a:lumMod val="75000"/>
                </a:schemeClr>
              </a:solidFill>
              <a:latin typeface="Cascadia Mono" panose="020B0609020000020004" pitchFamily="49" charset="0"/>
              <a:ea typeface="Cascadia Mono" panose="020B0609020000020004" pitchFamily="49" charset="0"/>
              <a:cs typeface="Cascadia Mono" panose="020B0609020000020004" pitchFamily="49" charset="0"/>
            </a:endParaRPr>
          </a:p>
          <a:p>
            <a:pPr algn="ctr"/>
            <a:endParaRPr lang="en-US" dirty="0"/>
          </a:p>
        </p:txBody>
      </p:sp>
    </p:spTree>
    <p:extLst>
      <p:ext uri="{BB962C8B-B14F-4D97-AF65-F5344CB8AC3E}">
        <p14:creationId xmlns:p14="http://schemas.microsoft.com/office/powerpoint/2010/main" val="389698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5598-69D5-8AF1-A178-2590846E8201}"/>
              </a:ext>
            </a:extLst>
          </p:cNvPr>
          <p:cNvSpPr>
            <a:spLocks noGrp="1"/>
          </p:cNvSpPr>
          <p:nvPr>
            <p:ph type="title"/>
          </p:nvPr>
        </p:nvSpPr>
        <p:spPr>
          <a:xfrm>
            <a:off x="836612" y="731838"/>
            <a:ext cx="3935413" cy="838200"/>
          </a:xfrm>
        </p:spPr>
        <p:txBody>
          <a:bodyPr/>
          <a:lstStyle/>
          <a:p>
            <a:pPr algn="ctr"/>
            <a:r>
              <a:rPr lang="en-US" dirty="0" err="1">
                <a:latin typeface="Rockwell" panose="02060603020205020403" pitchFamily="18" charset="0"/>
              </a:rPr>
              <a:t>Ms</a:t>
            </a:r>
            <a:r>
              <a:rPr lang="en-US" dirty="0">
                <a:latin typeface="Rockwell" panose="02060603020205020403" pitchFamily="18" charset="0"/>
              </a:rPr>
              <a:t> Excel:</a:t>
            </a:r>
          </a:p>
        </p:txBody>
      </p:sp>
      <p:pic>
        <p:nvPicPr>
          <p:cNvPr id="8" name="Content Placeholder 7">
            <a:extLst>
              <a:ext uri="{FF2B5EF4-FFF2-40B4-BE49-F238E27FC236}">
                <a16:creationId xmlns:a16="http://schemas.microsoft.com/office/drawing/2014/main" id="{258AFAF2-D340-C795-4223-70FD8C5A2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2774575"/>
            <a:ext cx="2652713" cy="2492750"/>
          </a:xfrm>
        </p:spPr>
      </p:pic>
      <p:sp>
        <p:nvSpPr>
          <p:cNvPr id="4" name="Text Placeholder 3">
            <a:extLst>
              <a:ext uri="{FF2B5EF4-FFF2-40B4-BE49-F238E27FC236}">
                <a16:creationId xmlns:a16="http://schemas.microsoft.com/office/drawing/2014/main" id="{1769BCC9-B0D9-F8EE-97DF-31602EACDD4E}"/>
              </a:ext>
            </a:extLst>
          </p:cNvPr>
          <p:cNvSpPr>
            <a:spLocks noGrp="1"/>
          </p:cNvSpPr>
          <p:nvPr>
            <p:ph type="body" sz="half" idx="2"/>
          </p:nvPr>
        </p:nvSpPr>
        <p:spPr>
          <a:xfrm>
            <a:off x="733426" y="1638300"/>
            <a:ext cx="5705474" cy="838200"/>
          </a:xfrm>
        </p:spPr>
        <p:txBody>
          <a:bodyPr/>
          <a:lstStyle/>
          <a:p>
            <a:r>
              <a:rPr lang="en-US" b="0" i="0" dirty="0">
                <a:solidFill>
                  <a:srgbClr val="444444"/>
                </a:solidFill>
                <a:effectLst/>
                <a:highlight>
                  <a:srgbClr val="FFFFFF"/>
                </a:highlight>
                <a:latin typeface="Times New Roman" panose="02020603050405020304" pitchFamily="18" charset="0"/>
                <a:cs typeface="Times New Roman" panose="02020603050405020304" pitchFamily="18" charset="0"/>
              </a:rPr>
              <a:t>MS Excel is a commonly used Microsoft Office application. It is a spreadsheet program which is used to save and </a:t>
            </a:r>
            <a:r>
              <a:rPr lang="en-US" b="0" i="0" dirty="0" err="1">
                <a:solidFill>
                  <a:srgbClr val="444444"/>
                </a:solidFill>
                <a:effectLst/>
                <a:highlight>
                  <a:srgbClr val="FFFFFF"/>
                </a:highlight>
                <a:latin typeface="Times New Roman" panose="02020603050405020304" pitchFamily="18" charset="0"/>
                <a:cs typeface="Times New Roman" panose="02020603050405020304" pitchFamily="18" charset="0"/>
              </a:rPr>
              <a:t>analyse</a:t>
            </a:r>
            <a:r>
              <a:rPr lang="en-US" b="0" i="0" dirty="0">
                <a:solidFill>
                  <a:srgbClr val="444444"/>
                </a:solidFill>
                <a:effectLst/>
                <a:highlight>
                  <a:srgbClr val="FFFFFF"/>
                </a:highlight>
                <a:latin typeface="Times New Roman" panose="02020603050405020304" pitchFamily="18" charset="0"/>
                <a:cs typeface="Times New Roman" panose="02020603050405020304" pitchFamily="18" charset="0"/>
              </a:rPr>
              <a:t> numerical data.</a:t>
            </a: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F6B0204-E96E-8601-A0DD-DCF764719D64}"/>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5E9344F0-6088-8800-642E-A63A4019E1CC}"/>
              </a:ext>
            </a:extLst>
          </p:cNvPr>
          <p:cNvSpPr>
            <a:spLocks noGrp="1"/>
          </p:cNvSpPr>
          <p:nvPr>
            <p:ph type="sldNum" sz="quarter" idx="12"/>
          </p:nvPr>
        </p:nvSpPr>
        <p:spPr/>
        <p:txBody>
          <a:bodyPr/>
          <a:lstStyle/>
          <a:p>
            <a:fld id="{ABF8C9AA-3151-47DA-BB17-288448B7E142}" type="slidenum">
              <a:rPr lang="en-US" smtClean="0"/>
              <a:t>10</a:t>
            </a:fld>
            <a:endParaRPr lang="en-US"/>
          </a:p>
        </p:txBody>
      </p:sp>
      <p:sp>
        <p:nvSpPr>
          <p:cNvPr id="9" name="Rectangle 8">
            <a:extLst>
              <a:ext uri="{FF2B5EF4-FFF2-40B4-BE49-F238E27FC236}">
                <a16:creationId xmlns:a16="http://schemas.microsoft.com/office/drawing/2014/main" id="{BBFECDF4-E1ED-A4A1-BC1B-D2924A2A3BF7}"/>
              </a:ext>
            </a:extLst>
          </p:cNvPr>
          <p:cNvSpPr/>
          <p:nvPr/>
        </p:nvSpPr>
        <p:spPr>
          <a:xfrm>
            <a:off x="6724650" y="742950"/>
            <a:ext cx="4629150" cy="52006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a:buFont typeface="Arial" panose="020B0604020202020204" pitchFamily="34" charset="0"/>
              <a:buChar char="•"/>
            </a:pPr>
            <a:r>
              <a:rPr lang="en-US" sz="3200" dirty="0">
                <a:solidFill>
                  <a:schemeClr val="accent1">
                    <a:lumMod val="75000"/>
                  </a:schemeClr>
                </a:solidFill>
                <a:highlight>
                  <a:srgbClr val="FFFFFF"/>
                </a:highlight>
                <a:latin typeface="Arena Condensed" pitchFamily="2" charset="0"/>
              </a:rPr>
              <a:t>Uses of </a:t>
            </a:r>
            <a:r>
              <a:rPr lang="en-US" sz="3200" dirty="0" err="1">
                <a:solidFill>
                  <a:schemeClr val="accent1">
                    <a:lumMod val="75000"/>
                  </a:schemeClr>
                </a:solidFill>
                <a:highlight>
                  <a:srgbClr val="FFFFFF"/>
                </a:highlight>
                <a:latin typeface="Arena Condensed" pitchFamily="2" charset="0"/>
              </a:rPr>
              <a:t>ms</a:t>
            </a:r>
            <a:r>
              <a:rPr lang="en-US" sz="3200" dirty="0">
                <a:solidFill>
                  <a:schemeClr val="accent1">
                    <a:lumMod val="75000"/>
                  </a:schemeClr>
                </a:solidFill>
                <a:highlight>
                  <a:srgbClr val="FFFFFF"/>
                </a:highlight>
                <a:latin typeface="Arena Condensed" pitchFamily="2" charset="0"/>
              </a:rPr>
              <a:t> excel:</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collection and verification of business data;</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business analysis;</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data entry and storage;</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data analysis;</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performance reporting;</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strategic analysis;</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accounting and budgeting;</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administrative and managerial management;</a:t>
            </a:r>
          </a:p>
          <a:p>
            <a:pPr algn="l">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account management</a:t>
            </a:r>
          </a:p>
          <a:p>
            <a:pPr>
              <a:buFont typeface="Arial" panose="020B0604020202020204" pitchFamily="34" charset="0"/>
              <a:buChar char="•"/>
            </a:pPr>
            <a:r>
              <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rPr>
              <a:t>office administration.</a:t>
            </a:r>
          </a:p>
          <a:p>
            <a:pPr algn="l">
              <a:buFont typeface="Arial" panose="020B0604020202020204" pitchFamily="34" charset="0"/>
              <a:buChar char="•"/>
            </a:pPr>
            <a:endParaRPr lang="en-US" b="0" i="0" dirty="0">
              <a:solidFill>
                <a:srgbClr val="666666"/>
              </a:solidFill>
              <a:effectLst/>
              <a:highlight>
                <a:srgbClr val="FFFFFF"/>
              </a:highligh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230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2CEE77-0530-6ECC-4DB0-64F46A867BC4}"/>
              </a:ext>
            </a:extLst>
          </p:cNvPr>
          <p:cNvSpPr>
            <a:spLocks noGrp="1"/>
          </p:cNvSpPr>
          <p:nvPr>
            <p:ph idx="1"/>
          </p:nvPr>
        </p:nvSpPr>
        <p:spPr>
          <a:xfrm>
            <a:off x="757237" y="136525"/>
            <a:ext cx="10677525" cy="6040438"/>
          </a:xfrm>
        </p:spPr>
        <p:txBody>
          <a:bodyPr/>
          <a:lstStyle/>
          <a:p>
            <a:pPr marL="0" indent="0">
              <a:buNone/>
            </a:pPr>
            <a:r>
              <a:rPr lang="en-US" b="1" i="0" dirty="0">
                <a:solidFill>
                  <a:srgbClr val="444444"/>
                </a:solidFill>
                <a:effectLst/>
                <a:highlight>
                  <a:srgbClr val="FFFFFF"/>
                </a:highlight>
                <a:latin typeface="Poppins" panose="00000500000000000000" pitchFamily="2" charset="0"/>
              </a:rPr>
              <a:t>Features of MS Excel:</a:t>
            </a:r>
          </a:p>
          <a:p>
            <a:pPr marL="0" indent="0">
              <a:buNone/>
            </a:pPr>
            <a:r>
              <a:rPr lang="en-US" sz="1800" b="0" i="0" dirty="0">
                <a:solidFill>
                  <a:srgbClr val="444444"/>
                </a:solidFill>
                <a:effectLst/>
                <a:highlight>
                  <a:srgbClr val="FFFFFF"/>
                </a:highlight>
                <a:latin typeface="Times New Roman" panose="02020603050405020304" pitchFamily="18" charset="0"/>
                <a:cs typeface="Times New Roman" panose="02020603050405020304" pitchFamily="18" charset="0"/>
              </a:rPr>
              <a:t>Various editing and formatting can be done on an Excel spreadsheet. Discussed below are the various features of MS Excel.</a:t>
            </a:r>
          </a:p>
          <a:p>
            <a:r>
              <a:rPr lang="en-US" sz="1600" b="1" dirty="0">
                <a:solidFill>
                  <a:srgbClr val="444444"/>
                </a:solidFill>
                <a:highlight>
                  <a:srgbClr val="FFFFFF"/>
                </a:highlight>
                <a:latin typeface="Times New Roman" panose="02020603050405020304" pitchFamily="18" charset="0"/>
                <a:cs typeface="Times New Roman" panose="02020603050405020304" pitchFamily="18" charset="0"/>
              </a:rPr>
              <a:t>Home</a:t>
            </a:r>
          </a:p>
          <a:p>
            <a:r>
              <a:rPr lang="en-US" sz="1600" b="1" i="0" dirty="0">
                <a:solidFill>
                  <a:srgbClr val="444444"/>
                </a:solidFill>
                <a:effectLst/>
                <a:highlight>
                  <a:srgbClr val="FFFFFF"/>
                </a:highlight>
                <a:latin typeface="Times New Roman" panose="02020603050405020304" pitchFamily="18" charset="0"/>
                <a:cs typeface="Times New Roman" panose="02020603050405020304" pitchFamily="18" charset="0"/>
              </a:rPr>
              <a:t>Insert</a:t>
            </a:r>
          </a:p>
          <a:p>
            <a:r>
              <a:rPr lang="en-US" sz="1600" b="1" i="0" dirty="0">
                <a:solidFill>
                  <a:srgbClr val="444444"/>
                </a:solidFill>
                <a:effectLst/>
                <a:highlight>
                  <a:srgbClr val="FFFFFF"/>
                </a:highlight>
                <a:latin typeface="Times New Roman" panose="02020603050405020304" pitchFamily="18" charset="0"/>
                <a:cs typeface="Times New Roman" panose="02020603050405020304" pitchFamily="18" charset="0"/>
              </a:rPr>
              <a:t>Page Layout</a:t>
            </a:r>
          </a:p>
          <a:p>
            <a:r>
              <a:rPr lang="en-US" sz="1600" b="1" i="0" dirty="0">
                <a:solidFill>
                  <a:srgbClr val="444444"/>
                </a:solidFill>
                <a:effectLst/>
                <a:highlight>
                  <a:srgbClr val="FFFFFF"/>
                </a:highlight>
                <a:latin typeface="Times New Roman" panose="02020603050405020304" pitchFamily="18" charset="0"/>
                <a:cs typeface="Times New Roman" panose="02020603050405020304" pitchFamily="18" charset="0"/>
              </a:rPr>
              <a:t>Formulas</a:t>
            </a:r>
            <a:endParaRPr lang="en-US" sz="1600" b="1" dirty="0">
              <a:solidFill>
                <a:srgbClr val="444444"/>
              </a:solidFill>
              <a:highlight>
                <a:srgbClr val="FFFFFF"/>
              </a:highlight>
              <a:latin typeface="Times New Roman" panose="02020603050405020304" pitchFamily="18" charset="0"/>
              <a:cs typeface="Times New Roman" panose="02020603050405020304" pitchFamily="18" charset="0"/>
            </a:endParaRPr>
          </a:p>
          <a:p>
            <a:r>
              <a:rPr lang="en-US" sz="1600" b="1" i="0" dirty="0">
                <a:solidFill>
                  <a:srgbClr val="444444"/>
                </a:solidFill>
                <a:effectLst/>
                <a:highlight>
                  <a:srgbClr val="FFFFFF"/>
                </a:highlight>
                <a:latin typeface="Times New Roman" panose="02020603050405020304" pitchFamily="18" charset="0"/>
                <a:cs typeface="Times New Roman" panose="02020603050405020304" pitchFamily="18" charset="0"/>
              </a:rPr>
              <a:t>Data</a:t>
            </a:r>
          </a:p>
          <a:p>
            <a:r>
              <a:rPr lang="en-US" sz="1600" b="1" i="0" dirty="0">
                <a:solidFill>
                  <a:srgbClr val="444444"/>
                </a:solidFill>
                <a:effectLst/>
                <a:highlight>
                  <a:srgbClr val="FFFFFF"/>
                </a:highlight>
                <a:latin typeface="Times New Roman" panose="02020603050405020304" pitchFamily="18" charset="0"/>
                <a:cs typeface="Times New Roman" panose="02020603050405020304" pitchFamily="18" charset="0"/>
              </a:rPr>
              <a:t>Review</a:t>
            </a:r>
            <a:endParaRPr lang="en-US" sz="1600" b="1" dirty="0">
              <a:solidFill>
                <a:srgbClr val="444444"/>
              </a:solidFill>
              <a:highlight>
                <a:srgbClr val="FFFFFF"/>
              </a:highlight>
              <a:latin typeface="Times New Roman" panose="02020603050405020304" pitchFamily="18" charset="0"/>
              <a:cs typeface="Times New Roman" panose="02020603050405020304" pitchFamily="18" charset="0"/>
            </a:endParaRPr>
          </a:p>
          <a:p>
            <a:r>
              <a:rPr lang="en-US" sz="1600" b="1" i="0" dirty="0">
                <a:solidFill>
                  <a:srgbClr val="444444"/>
                </a:solidFill>
                <a:effectLst/>
                <a:highlight>
                  <a:srgbClr val="FFFFFF"/>
                </a:highlight>
                <a:latin typeface="Times New Roman" panose="02020603050405020304" pitchFamily="18" charset="0"/>
                <a:cs typeface="Times New Roman" panose="02020603050405020304" pitchFamily="18" charset="0"/>
              </a:rPr>
              <a:t>View</a:t>
            </a:r>
          </a:p>
          <a:p>
            <a:pPr marL="0" indent="0">
              <a:buNone/>
            </a:pPr>
            <a:r>
              <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rPr>
              <a:t>The image below shows the composition of features in MS Excel</a:t>
            </a:r>
            <a:r>
              <a:rPr lang="en-US" sz="1600" dirty="0">
                <a:solidFill>
                  <a:srgbClr val="444444"/>
                </a:solidFill>
                <a:highlight>
                  <a:srgbClr val="FFFFFF"/>
                </a:highligh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DA5C776-7664-FF03-C89E-EF7804EA4521}"/>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F1010516-C65A-7563-9D7E-F5EFE0685C48}"/>
              </a:ext>
            </a:extLst>
          </p:cNvPr>
          <p:cNvSpPr>
            <a:spLocks noGrp="1"/>
          </p:cNvSpPr>
          <p:nvPr>
            <p:ph type="sldNum" sz="quarter" idx="12"/>
          </p:nvPr>
        </p:nvSpPr>
        <p:spPr/>
        <p:txBody>
          <a:bodyPr/>
          <a:lstStyle/>
          <a:p>
            <a:fld id="{ABF8C9AA-3151-47DA-BB17-288448B7E142}" type="slidenum">
              <a:rPr lang="en-US" smtClean="0"/>
              <a:t>11</a:t>
            </a:fld>
            <a:endParaRPr lang="en-US"/>
          </a:p>
        </p:txBody>
      </p:sp>
      <p:pic>
        <p:nvPicPr>
          <p:cNvPr id="10" name="Picture 9">
            <a:extLst>
              <a:ext uri="{FF2B5EF4-FFF2-40B4-BE49-F238E27FC236}">
                <a16:creationId xmlns:a16="http://schemas.microsoft.com/office/drawing/2014/main" id="{3DE7E820-AA03-24EA-20A9-D3C53D682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4193090"/>
            <a:ext cx="10208962" cy="1160960"/>
          </a:xfrm>
          <a:prstGeom prst="rect">
            <a:avLst/>
          </a:prstGeom>
        </p:spPr>
      </p:pic>
      <p:sp>
        <p:nvSpPr>
          <p:cNvPr id="11" name="Rectangle 10">
            <a:extLst>
              <a:ext uri="{FF2B5EF4-FFF2-40B4-BE49-F238E27FC236}">
                <a16:creationId xmlns:a16="http://schemas.microsoft.com/office/drawing/2014/main" id="{275F7AA0-B8BF-6D73-ACF8-9AAF80A9D03D}"/>
              </a:ext>
            </a:extLst>
          </p:cNvPr>
          <p:cNvSpPr/>
          <p:nvPr/>
        </p:nvSpPr>
        <p:spPr>
          <a:xfrm>
            <a:off x="6886575" y="1040059"/>
            <a:ext cx="3600450" cy="29357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a:solidFill>
                  <a:schemeClr val="accent1">
                    <a:lumMod val="50000"/>
                  </a:schemeClr>
                </a:solidFill>
              </a:rPr>
              <a:t>Basic Formulas</a:t>
            </a:r>
            <a:r>
              <a:rPr lang="en-US" dirty="0"/>
              <a:t>:</a:t>
            </a:r>
          </a:p>
          <a:p>
            <a:pPr algn="l">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Addition</a:t>
            </a:r>
          </a:p>
          <a:p>
            <a:pPr algn="l">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Subtraction</a:t>
            </a:r>
          </a:p>
          <a:p>
            <a:pPr algn="l">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Average</a:t>
            </a:r>
          </a:p>
          <a:p>
            <a:pPr algn="l">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Maximum and Minimum</a:t>
            </a:r>
          </a:p>
          <a:p>
            <a:pPr algn="l">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Concatenate</a:t>
            </a:r>
          </a:p>
          <a:p>
            <a:pPr algn="l">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Count</a:t>
            </a:r>
          </a:p>
          <a:p>
            <a:pPr algn="ctr"/>
            <a:endParaRPr lang="en-US" dirty="0"/>
          </a:p>
        </p:txBody>
      </p:sp>
    </p:spTree>
    <p:extLst>
      <p:ext uri="{BB962C8B-B14F-4D97-AF65-F5344CB8AC3E}">
        <p14:creationId xmlns:p14="http://schemas.microsoft.com/office/powerpoint/2010/main" val="408332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3282-9E58-A083-5FA4-020A91C2AEE8}"/>
              </a:ext>
            </a:extLst>
          </p:cNvPr>
          <p:cNvSpPr>
            <a:spLocks noGrp="1"/>
          </p:cNvSpPr>
          <p:nvPr>
            <p:ph type="title"/>
          </p:nvPr>
        </p:nvSpPr>
        <p:spPr>
          <a:xfrm>
            <a:off x="2076449" y="336550"/>
            <a:ext cx="7896225" cy="892175"/>
          </a:xfrm>
        </p:spPr>
        <p:txBody>
          <a:bodyPr/>
          <a:lstStyle/>
          <a:p>
            <a:pPr algn="ctr"/>
            <a:r>
              <a:rPr lang="en-US" dirty="0">
                <a:latin typeface="Arena Condensed" pitchFamily="2" charset="0"/>
              </a:rPr>
              <a:t>Some Functions:</a:t>
            </a:r>
          </a:p>
        </p:txBody>
      </p:sp>
      <p:sp>
        <p:nvSpPr>
          <p:cNvPr id="3" name="Content Placeholder 2">
            <a:extLst>
              <a:ext uri="{FF2B5EF4-FFF2-40B4-BE49-F238E27FC236}">
                <a16:creationId xmlns:a16="http://schemas.microsoft.com/office/drawing/2014/main" id="{C80D3EF3-5A15-19F4-8EEA-D9D63EF1D607}"/>
              </a:ext>
            </a:extLst>
          </p:cNvPr>
          <p:cNvSpPr>
            <a:spLocks noGrp="1"/>
          </p:cNvSpPr>
          <p:nvPr>
            <p:ph idx="1"/>
          </p:nvPr>
        </p:nvSpPr>
        <p:spPr>
          <a:xfrm>
            <a:off x="266699" y="1122362"/>
            <a:ext cx="10947981" cy="5233988"/>
          </a:xfrm>
        </p:spPr>
        <p:txBody>
          <a:bodyPr>
            <a:normAutofit/>
          </a:bodyPr>
          <a:lstStyle/>
          <a:p>
            <a:r>
              <a:rPr lang="en-US" b="0" i="0" dirty="0">
                <a:solidFill>
                  <a:srgbClr val="3E3530"/>
                </a:solidFill>
                <a:effectLst/>
                <a:highlight>
                  <a:srgbClr val="FFFFFF"/>
                </a:highlight>
                <a:latin typeface="BlinkMacSystemFont"/>
              </a:rPr>
              <a:t>Sum a Range:</a:t>
            </a:r>
          </a:p>
          <a:p>
            <a:pPr marL="0" indent="0">
              <a:buNone/>
            </a:pPr>
            <a:r>
              <a:rPr lang="en-US" sz="1600" b="0" i="0" dirty="0">
                <a:solidFill>
                  <a:srgbClr val="000000"/>
                </a:solidFill>
                <a:effectLst/>
                <a:highlight>
                  <a:srgbClr val="FFFFFF"/>
                </a:highlight>
                <a:latin typeface="BlinkMacSystemFont"/>
              </a:rPr>
              <a:t>simply type =SUM(A1:A8) to enter this formula. When you arrive at: =SUM( instead of typing A1:A8, simply select the range A1:A8.</a:t>
            </a:r>
            <a:endParaRPr lang="en-US" sz="1600" b="0" i="0" dirty="0">
              <a:solidFill>
                <a:srgbClr val="3E3530"/>
              </a:solidFill>
              <a:effectLst/>
              <a:highlight>
                <a:srgbClr val="FFFFFF"/>
              </a:highlight>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pPr marL="0" lvl="0" indent="0" eaLnBrk="0" fontAlgn="base" hangingPunct="0">
              <a:lnSpc>
                <a:spcPct val="100000"/>
              </a:lnSpc>
              <a:spcBef>
                <a:spcPct val="0"/>
              </a:spcBef>
              <a:spcAft>
                <a:spcPct val="0"/>
              </a:spcAft>
              <a:buNone/>
            </a:pPr>
            <a:endParaRPr lang="en-US" altLang="en-US" sz="15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1500" dirty="0">
                <a:solidFill>
                  <a:srgbClr val="000000"/>
                </a:solidFill>
                <a:latin typeface="Times New Roman" panose="02020603050405020304" pitchFamily="18" charset="0"/>
                <a:cs typeface="Times New Roman" panose="02020603050405020304" pitchFamily="18" charset="0"/>
              </a:rPr>
              <a:t>Select a cell (</a:t>
            </a:r>
            <a:r>
              <a:rPr lang="en-US" altLang="en-US" sz="1500" dirty="0">
                <a:solidFill>
                  <a:srgbClr val="DC143C"/>
                </a:solidFill>
                <a:latin typeface="Times New Roman" panose="02020603050405020304" pitchFamily="18" charset="0"/>
                <a:cs typeface="Times New Roman" panose="02020603050405020304" pitchFamily="18" charset="0"/>
              </a:rPr>
              <a:t>F2</a:t>
            </a:r>
            <a:r>
              <a:rPr lang="en-US" altLang="en-US" sz="1500" dirty="0">
                <a:solidFill>
                  <a:srgbClr val="00000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FontTx/>
              <a:buAutoNum type="arabicPeriod" startAt="2"/>
            </a:pPr>
            <a:r>
              <a:rPr lang="en-US" altLang="en-US" sz="1500" dirty="0">
                <a:solidFill>
                  <a:srgbClr val="000000"/>
                </a:solidFill>
                <a:latin typeface="Times New Roman" panose="02020603050405020304" pitchFamily="18" charset="0"/>
                <a:cs typeface="Times New Roman" panose="02020603050405020304" pitchFamily="18" charset="0"/>
              </a:rPr>
              <a:t>Type </a:t>
            </a:r>
            <a:r>
              <a:rPr lang="en-US" altLang="en-US" sz="1500" dirty="0">
                <a:solidFill>
                  <a:srgbClr val="DC143C"/>
                </a:solidFill>
                <a:latin typeface="Times New Roman" panose="02020603050405020304" pitchFamily="18" charset="0"/>
                <a:cs typeface="Times New Roman" panose="02020603050405020304" pitchFamily="18" charset="0"/>
              </a:rPr>
              <a:t>=AVERAGE</a:t>
            </a:r>
            <a:endParaRPr lang="en-US" altLang="en-US" sz="1500" dirty="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startAt="3"/>
            </a:pPr>
            <a:r>
              <a:rPr lang="en-US" altLang="en-US" sz="1500" dirty="0">
                <a:solidFill>
                  <a:srgbClr val="000000"/>
                </a:solidFill>
                <a:latin typeface="Times New Roman" panose="02020603050405020304" pitchFamily="18" charset="0"/>
                <a:cs typeface="Times New Roman" panose="02020603050405020304" pitchFamily="18" charset="0"/>
              </a:rPr>
              <a:t>Double click the </a:t>
            </a:r>
            <a:r>
              <a:rPr lang="en-US" altLang="en-US" sz="1500" b="1" dirty="0">
                <a:solidFill>
                  <a:srgbClr val="000000"/>
                </a:solidFill>
                <a:latin typeface="Times New Roman" panose="02020603050405020304" pitchFamily="18" charset="0"/>
                <a:cs typeface="Times New Roman" panose="02020603050405020304" pitchFamily="18" charset="0"/>
              </a:rPr>
              <a:t>AVERAGE</a:t>
            </a:r>
            <a:r>
              <a:rPr lang="en-US" altLang="en-US" sz="1500" dirty="0">
                <a:solidFill>
                  <a:srgbClr val="000000"/>
                </a:solidFill>
                <a:latin typeface="Times New Roman" panose="02020603050405020304" pitchFamily="18" charset="0"/>
                <a:cs typeface="Times New Roman" panose="02020603050405020304" pitchFamily="18" charset="0"/>
              </a:rPr>
              <a:t> command</a:t>
            </a:r>
          </a:p>
          <a:p>
            <a:pPr marL="0" lvl="0" indent="0" eaLnBrk="0" fontAlgn="base" hangingPunct="0">
              <a:lnSpc>
                <a:spcPct val="100000"/>
              </a:lnSpc>
              <a:spcBef>
                <a:spcPct val="0"/>
              </a:spcBef>
              <a:spcAft>
                <a:spcPct val="0"/>
              </a:spcAft>
              <a:buFontTx/>
              <a:buAutoNum type="arabicPeriod" startAt="4"/>
            </a:pPr>
            <a:r>
              <a:rPr lang="en-US" altLang="en-US" sz="1500" dirty="0">
                <a:solidFill>
                  <a:srgbClr val="000000"/>
                </a:solidFill>
                <a:latin typeface="Times New Roman" panose="02020603050405020304" pitchFamily="18" charset="0"/>
                <a:cs typeface="Times New Roman" panose="02020603050405020304" pitchFamily="18" charset="0"/>
              </a:rPr>
              <a:t>Select a range (</a:t>
            </a:r>
            <a:r>
              <a:rPr lang="en-US" altLang="en-US" sz="1500" dirty="0">
                <a:solidFill>
                  <a:srgbClr val="DC143C"/>
                </a:solidFill>
                <a:latin typeface="Times New Roman" panose="02020603050405020304" pitchFamily="18" charset="0"/>
                <a:cs typeface="Times New Roman" panose="02020603050405020304" pitchFamily="18" charset="0"/>
              </a:rPr>
              <a:t>B2:E2</a:t>
            </a:r>
            <a:r>
              <a:rPr lang="en-US" altLang="en-US" sz="1500" dirty="0">
                <a:solidFill>
                  <a:srgbClr val="00000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FontTx/>
              <a:buAutoNum type="arabicPeriod" startAt="5"/>
            </a:pPr>
            <a:r>
              <a:rPr lang="en-US" altLang="en-US" sz="1500" dirty="0">
                <a:solidFill>
                  <a:srgbClr val="000000"/>
                </a:solidFill>
                <a:latin typeface="Times New Roman" panose="02020603050405020304" pitchFamily="18" charset="0"/>
                <a:cs typeface="Times New Roman" panose="02020603050405020304" pitchFamily="18" charset="0"/>
              </a:rPr>
              <a:t>Hit enter</a:t>
            </a:r>
          </a:p>
          <a:p>
            <a:pPr marL="0" lvl="0" indent="0" eaLnBrk="0" fontAlgn="base" hangingPunct="0">
              <a:lnSpc>
                <a:spcPct val="100000"/>
              </a:lnSpc>
              <a:spcBef>
                <a:spcPct val="0"/>
              </a:spcBef>
              <a:spcAft>
                <a:spcPct val="0"/>
              </a:spcAft>
              <a:buFontTx/>
              <a:buAutoNum type="arabicPeriod" startAt="6"/>
            </a:pPr>
            <a:r>
              <a:rPr lang="en-US" altLang="en-US" sz="1500" dirty="0">
                <a:solidFill>
                  <a:srgbClr val="000000"/>
                </a:solidFill>
                <a:latin typeface="Times New Roman" panose="02020603050405020304" pitchFamily="18" charset="0"/>
                <a:cs typeface="Times New Roman" panose="02020603050405020304" pitchFamily="18" charset="0"/>
              </a:rPr>
              <a:t>Next, Fill </a:t>
            </a:r>
            <a:r>
              <a:rPr lang="en-US" altLang="en-US" sz="1500" dirty="0">
                <a:solidFill>
                  <a:srgbClr val="DC143C"/>
                </a:solidFill>
                <a:latin typeface="Times New Roman" panose="02020603050405020304" pitchFamily="18" charset="0"/>
                <a:cs typeface="Times New Roman" panose="02020603050405020304" pitchFamily="18" charset="0"/>
              </a:rPr>
              <a:t>F2:F7</a:t>
            </a:r>
            <a:endParaRPr lang="en-US" altLang="en-US" sz="150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5F27120A-C5C4-CE76-3BA0-14D9A7AD5E21}"/>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C909C6B8-A081-1538-2760-B4EED70CFADB}"/>
              </a:ext>
            </a:extLst>
          </p:cNvPr>
          <p:cNvSpPr>
            <a:spLocks noGrp="1"/>
          </p:cNvSpPr>
          <p:nvPr>
            <p:ph type="sldNum" sz="quarter" idx="12"/>
          </p:nvPr>
        </p:nvSpPr>
        <p:spPr/>
        <p:txBody>
          <a:bodyPr/>
          <a:lstStyle/>
          <a:p>
            <a:fld id="{ABF8C9AA-3151-47DA-BB17-288448B7E142}" type="slidenum">
              <a:rPr lang="en-US" smtClean="0"/>
              <a:t>12</a:t>
            </a:fld>
            <a:endParaRPr lang="en-US"/>
          </a:p>
        </p:txBody>
      </p:sp>
      <p:pic>
        <p:nvPicPr>
          <p:cNvPr id="7" name="Picture 6">
            <a:extLst>
              <a:ext uri="{FF2B5EF4-FFF2-40B4-BE49-F238E27FC236}">
                <a16:creationId xmlns:a16="http://schemas.microsoft.com/office/drawing/2014/main" id="{290319F0-7214-1AE2-E906-AAADD8D20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75" y="1957322"/>
            <a:ext cx="4357686" cy="1782034"/>
          </a:xfrm>
          <a:prstGeom prst="rect">
            <a:avLst/>
          </a:prstGeom>
        </p:spPr>
      </p:pic>
      <p:sp>
        <p:nvSpPr>
          <p:cNvPr id="9" name="Rectangle 2">
            <a:extLst>
              <a:ext uri="{FF2B5EF4-FFF2-40B4-BE49-F238E27FC236}">
                <a16:creationId xmlns:a16="http://schemas.microsoft.com/office/drawing/2014/main" id="{F33D3138-FB27-D02E-A616-3D9394BD0F8D}"/>
              </a:ext>
            </a:extLst>
          </p:cNvPr>
          <p:cNvSpPr>
            <a:spLocks noChangeArrowheads="1"/>
          </p:cNvSpPr>
          <p:nvPr/>
        </p:nvSpPr>
        <p:spPr bwMode="auto">
          <a:xfrm>
            <a:off x="184731" y="3603625"/>
            <a:ext cx="46196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How to use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=AVERAGE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function, step by step: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49E9C90C-2A54-5B70-976F-C2A67502E6F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B6F8C0E0-1DC9-D4CF-22B5-823BE52E7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4210050"/>
            <a:ext cx="5819775" cy="1808972"/>
          </a:xfrm>
          <a:prstGeom prst="rect">
            <a:avLst/>
          </a:prstGeom>
        </p:spPr>
      </p:pic>
    </p:spTree>
    <p:extLst>
      <p:ext uri="{BB962C8B-B14F-4D97-AF65-F5344CB8AC3E}">
        <p14:creationId xmlns:p14="http://schemas.microsoft.com/office/powerpoint/2010/main" val="274627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692498-64AD-62B4-22BA-003F750E0397}"/>
              </a:ext>
            </a:extLst>
          </p:cNvPr>
          <p:cNvSpPr>
            <a:spLocks noGrp="1"/>
          </p:cNvSpPr>
          <p:nvPr>
            <p:ph type="title"/>
          </p:nvPr>
        </p:nvSpPr>
        <p:spPr>
          <a:xfrm>
            <a:off x="601661" y="516732"/>
            <a:ext cx="3932237" cy="704850"/>
          </a:xfrm>
        </p:spPr>
        <p:txBody>
          <a:bodyPr/>
          <a:lstStyle/>
          <a:p>
            <a:pPr algn="ctr"/>
            <a:r>
              <a:rPr lang="en-US" b="1" dirty="0">
                <a:latin typeface="Arena Condensed" pitchFamily="2" charset="0"/>
              </a:rPr>
              <a:t>MS PowerPoint</a:t>
            </a:r>
          </a:p>
        </p:txBody>
      </p:sp>
      <p:pic>
        <p:nvPicPr>
          <p:cNvPr id="13" name="Content Placeholder 12">
            <a:extLst>
              <a:ext uri="{FF2B5EF4-FFF2-40B4-BE49-F238E27FC236}">
                <a16:creationId xmlns:a16="http://schemas.microsoft.com/office/drawing/2014/main" id="{11D89F7C-C1EC-D761-DF4C-67254E3D4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5728" y="538538"/>
            <a:ext cx="876297" cy="824750"/>
          </a:xfrm>
        </p:spPr>
      </p:pic>
      <p:sp>
        <p:nvSpPr>
          <p:cNvPr id="11" name="Text Placeholder 10">
            <a:extLst>
              <a:ext uri="{FF2B5EF4-FFF2-40B4-BE49-F238E27FC236}">
                <a16:creationId xmlns:a16="http://schemas.microsoft.com/office/drawing/2014/main" id="{9E3A8831-1D06-A039-4C3E-3CF48533275F}"/>
              </a:ext>
            </a:extLst>
          </p:cNvPr>
          <p:cNvSpPr>
            <a:spLocks noGrp="1"/>
          </p:cNvSpPr>
          <p:nvPr>
            <p:ph type="body" sz="half" idx="2"/>
          </p:nvPr>
        </p:nvSpPr>
        <p:spPr>
          <a:xfrm>
            <a:off x="839788" y="1438275"/>
            <a:ext cx="3932237" cy="4430713"/>
          </a:xfrm>
        </p:spPr>
        <p:txBody>
          <a:bodyPr/>
          <a:lstStyle/>
          <a:p>
            <a:r>
              <a:rPr lang="en-US" b="0" i="0" dirty="0">
                <a:solidFill>
                  <a:srgbClr val="444444"/>
                </a:solidFill>
                <a:effectLst/>
                <a:highlight>
                  <a:srgbClr val="FFFFFF"/>
                </a:highlight>
                <a:latin typeface="Times New Roman" panose="02020603050405020304" pitchFamily="18" charset="0"/>
                <a:cs typeface="Times New Roman" panose="02020603050405020304" pitchFamily="18" charset="0"/>
              </a:rPr>
              <a:t>PowerPoint (PPT) is a powerful, easy-to-use presentation graphics software program that allows you to create professional-looking electronic slide shows. </a:t>
            </a:r>
          </a:p>
          <a:p>
            <a:r>
              <a:rPr lang="en-US" sz="1400" b="0" i="0" dirty="0">
                <a:solidFill>
                  <a:srgbClr val="444444"/>
                </a:solidFill>
                <a:effectLst/>
                <a:highlight>
                  <a:srgbClr val="FFFFFF"/>
                </a:highlight>
                <a:latin typeface="Times New Roman" panose="02020603050405020304" pitchFamily="18" charset="0"/>
                <a:cs typeface="Times New Roman" panose="02020603050405020304" pitchFamily="18" charset="0"/>
              </a:rPr>
              <a:t>The image given below shows the main page of MS PowerPoint, where a person lands when the program is opened on a computer system:</a:t>
            </a:r>
            <a:endParaRPr lang="en-US" sz="1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94E85D6-013D-D87C-A937-102892639B4F}"/>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1803D22C-691B-6191-4080-DC975ED5BD31}"/>
              </a:ext>
            </a:extLst>
          </p:cNvPr>
          <p:cNvSpPr>
            <a:spLocks noGrp="1"/>
          </p:cNvSpPr>
          <p:nvPr>
            <p:ph type="sldNum" sz="quarter" idx="12"/>
          </p:nvPr>
        </p:nvSpPr>
        <p:spPr/>
        <p:txBody>
          <a:bodyPr/>
          <a:lstStyle/>
          <a:p>
            <a:fld id="{ABF8C9AA-3151-47DA-BB17-288448B7E142}" type="slidenum">
              <a:rPr lang="en-US" smtClean="0"/>
              <a:t>13</a:t>
            </a:fld>
            <a:endParaRPr lang="en-US"/>
          </a:p>
        </p:txBody>
      </p:sp>
      <p:sp>
        <p:nvSpPr>
          <p:cNvPr id="14" name="Rectangle 13">
            <a:extLst>
              <a:ext uri="{FF2B5EF4-FFF2-40B4-BE49-F238E27FC236}">
                <a16:creationId xmlns:a16="http://schemas.microsoft.com/office/drawing/2014/main" id="{01329280-180E-C8D1-4106-7FFDA38230BE}"/>
              </a:ext>
            </a:extLst>
          </p:cNvPr>
          <p:cNvSpPr/>
          <p:nvPr/>
        </p:nvSpPr>
        <p:spPr>
          <a:xfrm>
            <a:off x="6661945" y="516732"/>
            <a:ext cx="4743450" cy="539385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latin typeface="Arena Condensed" pitchFamily="2" charset="0"/>
              </a:rPr>
              <a:t>Uses of </a:t>
            </a:r>
            <a:r>
              <a:rPr lang="en-US" sz="2800" dirty="0" err="1">
                <a:solidFill>
                  <a:schemeClr val="accent2">
                    <a:lumMod val="75000"/>
                  </a:schemeClr>
                </a:solidFill>
                <a:latin typeface="Arena Condensed" pitchFamily="2" charset="0"/>
              </a:rPr>
              <a:t>ms</a:t>
            </a:r>
            <a:r>
              <a:rPr lang="en-US" sz="2800" dirty="0">
                <a:solidFill>
                  <a:schemeClr val="accent2">
                    <a:lumMod val="75000"/>
                  </a:schemeClr>
                </a:solidFill>
                <a:latin typeface="Arena Condensed" pitchFamily="2" charset="0"/>
              </a:rPr>
              <a:t> </a:t>
            </a:r>
            <a:r>
              <a:rPr lang="en-US" sz="2800" dirty="0" err="1">
                <a:solidFill>
                  <a:schemeClr val="accent2">
                    <a:lumMod val="75000"/>
                  </a:schemeClr>
                </a:solidFill>
                <a:latin typeface="Arena Condensed" pitchFamily="2" charset="0"/>
              </a:rPr>
              <a:t>powerpoint</a:t>
            </a:r>
            <a:r>
              <a:rPr lang="en-US" sz="2800" dirty="0">
                <a:solidFill>
                  <a:schemeClr val="tx1">
                    <a:lumMod val="95000"/>
                    <a:lumOff val="5000"/>
                  </a:schemeClr>
                </a:solidFill>
                <a:latin typeface="Arena Condensed" pitchFamily="2" charset="0"/>
              </a:rPr>
              <a:t>:</a:t>
            </a:r>
          </a:p>
          <a:p>
            <a:pPr algn="l">
              <a:buFont typeface="Arial" panose="020B0604020202020204" pitchFamily="34" charset="0"/>
              <a:buChar char="•"/>
            </a:pPr>
            <a:r>
              <a:rPr lang="en-US" sz="1600" b="0" i="0" dirty="0">
                <a:solidFill>
                  <a:srgbClr val="1E1E1E"/>
                </a:solidFill>
                <a:effectLst/>
                <a:highlight>
                  <a:srgbClr val="FFFFFF"/>
                </a:highlight>
                <a:latin typeface="Times New Roman" panose="02020603050405020304" pitchFamily="18" charset="0"/>
                <a:cs typeface="Times New Roman" panose="02020603050405020304" pitchFamily="18" charset="0"/>
              </a:rPr>
              <a:t>Create presentations from scratch or a template.</a:t>
            </a:r>
          </a:p>
          <a:p>
            <a:pPr algn="l">
              <a:buFont typeface="Arial" panose="020B0604020202020204" pitchFamily="34" charset="0"/>
              <a:buChar char="•"/>
            </a:pPr>
            <a:r>
              <a:rPr lang="en-US" sz="1600" b="0" i="0" dirty="0">
                <a:solidFill>
                  <a:srgbClr val="1E1E1E"/>
                </a:solidFill>
                <a:effectLst/>
                <a:highlight>
                  <a:srgbClr val="FFFFFF"/>
                </a:highlight>
                <a:latin typeface="Times New Roman" panose="02020603050405020304" pitchFamily="18" charset="0"/>
                <a:cs typeface="Times New Roman" panose="02020603050405020304" pitchFamily="18" charset="0"/>
              </a:rPr>
              <a:t>Add text, images, art, and videos.</a:t>
            </a:r>
          </a:p>
          <a:p>
            <a:pPr algn="l">
              <a:buFont typeface="Arial" panose="020B0604020202020204" pitchFamily="34" charset="0"/>
              <a:buChar char="•"/>
            </a:pPr>
            <a:r>
              <a:rPr lang="en-US" sz="1600" b="0" i="0" dirty="0">
                <a:solidFill>
                  <a:srgbClr val="1E1E1E"/>
                </a:solidFill>
                <a:effectLst/>
                <a:highlight>
                  <a:srgbClr val="FFFFFF"/>
                </a:highlight>
                <a:latin typeface="Times New Roman" panose="02020603050405020304" pitchFamily="18" charset="0"/>
                <a:cs typeface="Times New Roman" panose="02020603050405020304" pitchFamily="18" charset="0"/>
              </a:rPr>
              <a:t>Select a professional design with PowerPoint Designer.</a:t>
            </a:r>
          </a:p>
          <a:p>
            <a:pPr algn="l">
              <a:buFont typeface="Arial" panose="020B0604020202020204" pitchFamily="34" charset="0"/>
              <a:buChar char="•"/>
            </a:pPr>
            <a:r>
              <a:rPr lang="en-US" sz="1600" b="0" i="0" dirty="0">
                <a:solidFill>
                  <a:srgbClr val="1E1E1E"/>
                </a:solidFill>
                <a:effectLst/>
                <a:highlight>
                  <a:srgbClr val="FFFFFF"/>
                </a:highlight>
                <a:latin typeface="Times New Roman" panose="02020603050405020304" pitchFamily="18" charset="0"/>
                <a:cs typeface="Times New Roman" panose="02020603050405020304" pitchFamily="18" charset="0"/>
              </a:rPr>
              <a:t>Add transitions, animations, and cinematic motion.</a:t>
            </a:r>
          </a:p>
          <a:p>
            <a:pPr algn="l">
              <a:buFont typeface="Arial" panose="020B0604020202020204" pitchFamily="34" charset="0"/>
              <a:buChar char="•"/>
            </a:pPr>
            <a:r>
              <a:rPr lang="en-US" sz="1600" b="0" i="0" dirty="0">
                <a:solidFill>
                  <a:srgbClr val="1E1E1E"/>
                </a:solidFill>
                <a:effectLst/>
                <a:highlight>
                  <a:srgbClr val="FFFFFF"/>
                </a:highlight>
                <a:latin typeface="Times New Roman" panose="02020603050405020304" pitchFamily="18" charset="0"/>
                <a:cs typeface="Times New Roman" panose="02020603050405020304" pitchFamily="18" charset="0"/>
              </a:rPr>
              <a:t>Save to OneDrive, to get to your presentations from your computer, tablet, or phone.</a:t>
            </a:r>
          </a:p>
          <a:p>
            <a:pPr algn="l">
              <a:buFont typeface="Arial" panose="020B0604020202020204" pitchFamily="34" charset="0"/>
              <a:buChar char="•"/>
            </a:pPr>
            <a:r>
              <a:rPr lang="en-US" sz="1600" b="0" i="0" dirty="0">
                <a:solidFill>
                  <a:srgbClr val="1E1E1E"/>
                </a:solidFill>
                <a:effectLst/>
                <a:highlight>
                  <a:srgbClr val="FFFFFF"/>
                </a:highlight>
                <a:latin typeface="Times New Roman" panose="02020603050405020304" pitchFamily="18" charset="0"/>
                <a:cs typeface="Times New Roman" panose="02020603050405020304" pitchFamily="18" charset="0"/>
              </a:rPr>
              <a:t>Share your work and work with others, wherever they are.</a:t>
            </a:r>
          </a:p>
          <a:p>
            <a:pPr algn="ctr"/>
            <a:endParaRPr lang="en-US" sz="2800" dirty="0">
              <a:solidFill>
                <a:schemeClr val="tx1">
                  <a:lumMod val="95000"/>
                  <a:lumOff val="5000"/>
                </a:schemeClr>
              </a:solidFill>
              <a:latin typeface="Arena Condensed" pitchFamily="2" charset="0"/>
            </a:endParaRPr>
          </a:p>
        </p:txBody>
      </p:sp>
      <p:pic>
        <p:nvPicPr>
          <p:cNvPr id="16" name="Picture 15">
            <a:extLst>
              <a:ext uri="{FF2B5EF4-FFF2-40B4-BE49-F238E27FC236}">
                <a16:creationId xmlns:a16="http://schemas.microsoft.com/office/drawing/2014/main" id="{6474B11D-6023-0C74-347B-6298226D5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05" y="3252020"/>
            <a:ext cx="5528469" cy="2855631"/>
          </a:xfrm>
          <a:prstGeom prst="rect">
            <a:avLst/>
          </a:prstGeom>
        </p:spPr>
      </p:pic>
    </p:spTree>
    <p:extLst>
      <p:ext uri="{BB962C8B-B14F-4D97-AF65-F5344CB8AC3E}">
        <p14:creationId xmlns:p14="http://schemas.microsoft.com/office/powerpoint/2010/main" val="101171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B33D-1247-3FED-35D2-1A7F67D9673E}"/>
              </a:ext>
            </a:extLst>
          </p:cNvPr>
          <p:cNvSpPr>
            <a:spLocks noGrp="1"/>
          </p:cNvSpPr>
          <p:nvPr>
            <p:ph type="title"/>
          </p:nvPr>
        </p:nvSpPr>
        <p:spPr>
          <a:xfrm>
            <a:off x="838200" y="365126"/>
            <a:ext cx="10363200" cy="1063624"/>
          </a:xfrm>
        </p:spPr>
        <p:txBody>
          <a:bodyPr>
            <a:normAutofit fontScale="90000"/>
          </a:bodyPr>
          <a:lstStyle/>
          <a:p>
            <a:pPr algn="ctr"/>
            <a:r>
              <a:rPr lang="en-US" b="1" i="0" dirty="0">
                <a:solidFill>
                  <a:srgbClr val="444444"/>
                </a:solidFill>
                <a:effectLst/>
                <a:highlight>
                  <a:srgbClr val="FFFFFF"/>
                </a:highlight>
                <a:latin typeface="Poppins" panose="00000500000000000000" pitchFamily="2" charset="0"/>
              </a:rPr>
              <a:t>Features of MS PowerPoint:</a:t>
            </a:r>
            <a:br>
              <a:rPr lang="en-US" b="1" i="0" dirty="0">
                <a:solidFill>
                  <a:srgbClr val="444444"/>
                </a:solidFill>
                <a:effectLst/>
                <a:highlight>
                  <a:srgbClr val="FFFFFF"/>
                </a:highligh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7CDE32CF-3E1D-0748-E397-D4D3011E6B3C}"/>
              </a:ext>
            </a:extLst>
          </p:cNvPr>
          <p:cNvSpPr>
            <a:spLocks noGrp="1"/>
          </p:cNvSpPr>
          <p:nvPr>
            <p:ph idx="1"/>
          </p:nvPr>
        </p:nvSpPr>
        <p:spPr>
          <a:xfrm>
            <a:off x="666750" y="996949"/>
            <a:ext cx="10858500" cy="5241926"/>
          </a:xfrm>
        </p:spPr>
        <p:txBody>
          <a:bodyPr>
            <a:normAutofit/>
          </a:bodyPr>
          <a:lstStyle/>
          <a:p>
            <a:r>
              <a:rPr lang="en-US" sz="1800" b="0" i="0" dirty="0">
                <a:solidFill>
                  <a:srgbClr val="444444"/>
                </a:solidFill>
                <a:effectLst/>
                <a:highlight>
                  <a:srgbClr val="FFFFFF"/>
                </a:highlight>
                <a:latin typeface="Times New Roman" panose="02020603050405020304" pitchFamily="18" charset="0"/>
                <a:cs typeface="Times New Roman" panose="02020603050405020304" pitchFamily="18" charset="0"/>
              </a:rPr>
              <a:t>There are multiple features that are available in MS PowerPoint which can </a:t>
            </a:r>
            <a:r>
              <a:rPr lang="en-US" sz="1800" b="0" i="0" dirty="0" err="1">
                <a:solidFill>
                  <a:srgbClr val="444444"/>
                </a:solidFill>
                <a:effectLst/>
                <a:highlight>
                  <a:srgbClr val="FFFFFF"/>
                </a:highlight>
                <a:latin typeface="Times New Roman" panose="02020603050405020304" pitchFamily="18" charset="0"/>
                <a:cs typeface="Times New Roman" panose="02020603050405020304" pitchFamily="18" charset="0"/>
              </a:rPr>
              <a:t>customise</a:t>
            </a:r>
            <a:r>
              <a:rPr lang="en-US" sz="1800" b="0" i="0" dirty="0">
                <a:solidFill>
                  <a:srgbClr val="444444"/>
                </a:solidFill>
                <a:effectLst/>
                <a:highlight>
                  <a:srgbClr val="FFFFFF"/>
                </a:highlight>
                <a:latin typeface="Times New Roman" panose="02020603050405020304" pitchFamily="18" charset="0"/>
                <a:cs typeface="Times New Roman" panose="02020603050405020304" pitchFamily="18" charset="0"/>
              </a:rPr>
              <a:t> and </a:t>
            </a:r>
            <a:r>
              <a:rPr lang="en-US" sz="1800" b="0" i="0" dirty="0" err="1">
                <a:solidFill>
                  <a:srgbClr val="444444"/>
                </a:solidFill>
                <a:effectLst/>
                <a:highlight>
                  <a:srgbClr val="FFFFFF"/>
                </a:highlight>
                <a:latin typeface="Times New Roman" panose="02020603050405020304" pitchFamily="18" charset="0"/>
                <a:cs typeface="Times New Roman" panose="02020603050405020304" pitchFamily="18" charset="0"/>
              </a:rPr>
              <a:t>optimise</a:t>
            </a:r>
            <a:r>
              <a:rPr lang="en-US" sz="1800" b="0" i="0" dirty="0">
                <a:solidFill>
                  <a:srgbClr val="444444"/>
                </a:solidFill>
                <a:effectLst/>
                <a:highlight>
                  <a:srgbClr val="FFFFFF"/>
                </a:highlight>
                <a:latin typeface="Times New Roman" panose="02020603050405020304" pitchFamily="18" charset="0"/>
                <a:cs typeface="Times New Roman" panose="02020603050405020304" pitchFamily="18" charset="0"/>
              </a:rPr>
              <a:t> a presentation. The same have been discussed below.</a:t>
            </a:r>
          </a:p>
          <a:p>
            <a:pPr algn="l">
              <a:buFont typeface="Arial" panose="020B0604020202020204" pitchFamily="34" charset="0"/>
              <a:buChar char="•"/>
            </a:pPr>
            <a:r>
              <a:rPr lang="en-US" sz="1200" b="1" i="0" dirty="0">
                <a:solidFill>
                  <a:srgbClr val="444444"/>
                </a:solidFill>
                <a:effectLst/>
                <a:highlight>
                  <a:srgbClr val="FFFFFF"/>
                </a:highlight>
                <a:latin typeface="Poppins" panose="00000500000000000000" pitchFamily="2" charset="0"/>
              </a:rPr>
              <a:t>Slide Layout</a:t>
            </a:r>
            <a:endParaRPr lang="en-US" sz="1200" b="0" i="0" dirty="0">
              <a:solidFill>
                <a:srgbClr val="444444"/>
              </a:solidFill>
              <a:effectLst/>
              <a:highlight>
                <a:srgbClr val="FFFFFF"/>
              </a:highlight>
              <a:latin typeface="Poppins" panose="00000500000000000000" pitchFamily="2" charset="0"/>
            </a:endParaRPr>
          </a:p>
          <a:p>
            <a:pPr marL="0" indent="0" algn="l">
              <a:buNone/>
            </a:pPr>
            <a:r>
              <a:rPr lang="en-US" sz="1200" b="0" i="0" dirty="0">
                <a:solidFill>
                  <a:srgbClr val="444444"/>
                </a:solidFill>
                <a:effectLst/>
                <a:highlight>
                  <a:srgbClr val="FFFFFF"/>
                </a:highlight>
                <a:latin typeface="Poppins" panose="00000500000000000000" pitchFamily="2" charset="0"/>
              </a:rPr>
              <a:t>The image below shows the different slide layout options which are available for use:</a:t>
            </a:r>
          </a:p>
          <a:p>
            <a:pPr marL="0" indent="0">
              <a:buNone/>
            </a:pPr>
            <a:br>
              <a:rPr lang="en-US" sz="1200" dirty="0"/>
            </a:b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B874261-F126-80C7-3D7E-9382CC489BED}"/>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FB4B9DAE-D8B5-4209-6585-DCC1988D1332}"/>
              </a:ext>
            </a:extLst>
          </p:cNvPr>
          <p:cNvSpPr>
            <a:spLocks noGrp="1"/>
          </p:cNvSpPr>
          <p:nvPr>
            <p:ph type="sldNum" sz="quarter" idx="12"/>
          </p:nvPr>
        </p:nvSpPr>
        <p:spPr/>
        <p:txBody>
          <a:bodyPr/>
          <a:lstStyle/>
          <a:p>
            <a:fld id="{ABF8C9AA-3151-47DA-BB17-288448B7E142}" type="slidenum">
              <a:rPr lang="en-US" smtClean="0"/>
              <a:t>14</a:t>
            </a:fld>
            <a:endParaRPr lang="en-US"/>
          </a:p>
        </p:txBody>
      </p:sp>
      <p:pic>
        <p:nvPicPr>
          <p:cNvPr id="7" name="Picture 6">
            <a:extLst>
              <a:ext uri="{FF2B5EF4-FFF2-40B4-BE49-F238E27FC236}">
                <a16:creationId xmlns:a16="http://schemas.microsoft.com/office/drawing/2014/main" id="{7845F1E8-2058-9870-6C59-C997E7B5E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016" y="2235805"/>
            <a:ext cx="8445399" cy="4003070"/>
          </a:xfrm>
          <a:prstGeom prst="rect">
            <a:avLst/>
          </a:prstGeom>
        </p:spPr>
      </p:pic>
    </p:spTree>
    <p:extLst>
      <p:ext uri="{BB962C8B-B14F-4D97-AF65-F5344CB8AC3E}">
        <p14:creationId xmlns:p14="http://schemas.microsoft.com/office/powerpoint/2010/main" val="220987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88670-5582-F06E-4F2C-C5DA8FD524C0}"/>
              </a:ext>
            </a:extLst>
          </p:cNvPr>
          <p:cNvSpPr>
            <a:spLocks noGrp="1"/>
          </p:cNvSpPr>
          <p:nvPr>
            <p:ph idx="1"/>
          </p:nvPr>
        </p:nvSpPr>
        <p:spPr>
          <a:xfrm>
            <a:off x="771525" y="381000"/>
            <a:ext cx="10582275" cy="5795963"/>
          </a:xfrm>
        </p:spPr>
        <p:txBody>
          <a:bodyPr/>
          <a:lstStyle/>
          <a:p>
            <a:pPr algn="l">
              <a:buFont typeface="Arial" panose="020B0604020202020204" pitchFamily="34" charset="0"/>
              <a:buChar char="•"/>
            </a:pPr>
            <a:r>
              <a:rPr lang="en-US" sz="2000" b="1" i="0" dirty="0">
                <a:solidFill>
                  <a:srgbClr val="444444"/>
                </a:solidFill>
                <a:effectLst/>
                <a:highlight>
                  <a:srgbClr val="FFFFFF"/>
                </a:highlight>
                <a:latin typeface="Poppins" panose="00000500000000000000" pitchFamily="2" charset="0"/>
              </a:rPr>
              <a:t>Insert – Clipart, Video, Audio, etc.</a:t>
            </a:r>
            <a:endParaRPr lang="en-US" sz="2000" b="0" i="0" dirty="0">
              <a:solidFill>
                <a:srgbClr val="444444"/>
              </a:solidFill>
              <a:effectLst/>
              <a:highlight>
                <a:srgbClr val="FFFFFF"/>
              </a:highlight>
              <a:latin typeface="Poppins" panose="00000500000000000000" pitchFamily="2" charset="0"/>
            </a:endParaRPr>
          </a:p>
          <a:p>
            <a:pPr marL="0" indent="0" algn="l">
              <a:buNone/>
            </a:pPr>
            <a:r>
              <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rPr>
              <a:t>Under the “Insert” category, multiple options are available where one can choose what feature they want to insert in their presentation. This may include images, audio, video, header, footer, symbols, shapes, etc. </a:t>
            </a:r>
          </a:p>
          <a:p>
            <a:pPr marL="0" indent="0" algn="l">
              <a:buNone/>
            </a:pPr>
            <a:r>
              <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rPr>
              <a:t>The image below shows the features which can be inserted:</a:t>
            </a:r>
          </a:p>
          <a:p>
            <a:pPr marL="0" indent="0" algn="l">
              <a:buNone/>
            </a:pPr>
            <a:endParaRPr lang="en-US" sz="1600" dirty="0">
              <a:solidFill>
                <a:srgbClr val="444444"/>
              </a:solidFill>
              <a:highlight>
                <a:srgbClr val="FFFFFF"/>
              </a:highlight>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US" sz="1600" dirty="0">
              <a:solidFill>
                <a:srgbClr val="444444"/>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444444"/>
                </a:solidFill>
                <a:effectLst/>
                <a:highlight>
                  <a:srgbClr val="FFFFFF"/>
                </a:highlight>
                <a:latin typeface="Poppins" panose="00000500000000000000" pitchFamily="2" charset="0"/>
              </a:rPr>
              <a:t>Slide Design</a:t>
            </a:r>
            <a:endParaRPr lang="en-US" sz="2000" b="0" i="0" dirty="0">
              <a:solidFill>
                <a:srgbClr val="444444"/>
              </a:solidFill>
              <a:effectLst/>
              <a:highlight>
                <a:srgbClr val="FFFFFF"/>
              </a:highlight>
              <a:latin typeface="Poppins" panose="00000500000000000000" pitchFamily="2" charset="0"/>
            </a:endParaRPr>
          </a:p>
          <a:p>
            <a:pPr marL="0" indent="0" algn="l">
              <a:buNone/>
            </a:pPr>
            <a:r>
              <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rPr>
              <a:t>MS PowerPoint has various themes using which background </a:t>
            </a:r>
            <a:r>
              <a:rPr lang="en-US" sz="1600" b="0" i="0" dirty="0" err="1">
                <a:solidFill>
                  <a:srgbClr val="444444"/>
                </a:solidFill>
                <a:effectLst/>
                <a:highlight>
                  <a:srgbClr val="FFFFFF"/>
                </a:highlight>
                <a:latin typeface="Times New Roman" panose="02020603050405020304" pitchFamily="18" charset="0"/>
                <a:cs typeface="Times New Roman" panose="02020603050405020304" pitchFamily="18" charset="0"/>
              </a:rPr>
              <a:t>colour</a:t>
            </a:r>
            <a:r>
              <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rPr>
              <a:t> and designs or textures can be added to a slide. This makes the presentation more </a:t>
            </a:r>
            <a:r>
              <a:rPr lang="en-US" sz="1600" b="0" i="0" dirty="0" err="1">
                <a:solidFill>
                  <a:srgbClr val="444444"/>
                </a:solidFill>
                <a:effectLst/>
                <a:highlight>
                  <a:srgbClr val="FFFFFF"/>
                </a:highlight>
                <a:latin typeface="Times New Roman" panose="02020603050405020304" pitchFamily="18" charset="0"/>
                <a:cs typeface="Times New Roman" panose="02020603050405020304" pitchFamily="18" charset="0"/>
              </a:rPr>
              <a:t>colourful</a:t>
            </a:r>
            <a:r>
              <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rPr>
              <a:t> and attracts the attention of the people looking at it.</a:t>
            </a:r>
          </a:p>
          <a:p>
            <a:pPr marL="0" indent="0" algn="l">
              <a:buNone/>
            </a:pPr>
            <a:r>
              <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rPr>
              <a:t>Refer to the below for slide design:</a:t>
            </a:r>
          </a:p>
          <a:p>
            <a:pPr marL="0" indent="0">
              <a:buNone/>
            </a:pPr>
            <a:br>
              <a:rPr lang="en-US" sz="1600" dirty="0">
                <a:latin typeface="Times New Roman" panose="02020603050405020304" pitchFamily="18" charset="0"/>
                <a:cs typeface="Times New Roman" panose="02020603050405020304" pitchFamily="18" charset="0"/>
              </a:rPr>
            </a:br>
            <a:endPar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444444"/>
              </a:solidFill>
              <a:effectLst/>
              <a:highlight>
                <a:srgbClr val="FFFFFF"/>
              </a:highlight>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11CA4ED6-01D9-F793-FF21-18985B947828}"/>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AD365D14-F3D1-324A-611D-5A9F3A258894}"/>
              </a:ext>
            </a:extLst>
          </p:cNvPr>
          <p:cNvSpPr>
            <a:spLocks noGrp="1"/>
          </p:cNvSpPr>
          <p:nvPr>
            <p:ph type="sldNum" sz="quarter" idx="12"/>
          </p:nvPr>
        </p:nvSpPr>
        <p:spPr/>
        <p:txBody>
          <a:bodyPr/>
          <a:lstStyle/>
          <a:p>
            <a:fld id="{ABF8C9AA-3151-47DA-BB17-288448B7E142}" type="slidenum">
              <a:rPr lang="en-US" smtClean="0"/>
              <a:t>15</a:t>
            </a:fld>
            <a:endParaRPr lang="en-US"/>
          </a:p>
        </p:txBody>
      </p:sp>
      <p:pic>
        <p:nvPicPr>
          <p:cNvPr id="7" name="Picture 6">
            <a:extLst>
              <a:ext uri="{FF2B5EF4-FFF2-40B4-BE49-F238E27FC236}">
                <a16:creationId xmlns:a16="http://schemas.microsoft.com/office/drawing/2014/main" id="{FFE341B9-2C05-9FC0-6D6E-EA7472803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757284"/>
            <a:ext cx="9364944" cy="912718"/>
          </a:xfrm>
          <a:prstGeom prst="rect">
            <a:avLst/>
          </a:prstGeom>
        </p:spPr>
      </p:pic>
      <p:pic>
        <p:nvPicPr>
          <p:cNvPr id="9" name="Picture 8">
            <a:extLst>
              <a:ext uri="{FF2B5EF4-FFF2-40B4-BE49-F238E27FC236}">
                <a16:creationId xmlns:a16="http://schemas.microsoft.com/office/drawing/2014/main" id="{E1616806-A2E1-1BDA-3B4E-9731B4F33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926" y="4098623"/>
            <a:ext cx="5372099" cy="2237612"/>
          </a:xfrm>
          <a:prstGeom prst="rect">
            <a:avLst/>
          </a:prstGeom>
        </p:spPr>
      </p:pic>
    </p:spTree>
    <p:extLst>
      <p:ext uri="{BB962C8B-B14F-4D97-AF65-F5344CB8AC3E}">
        <p14:creationId xmlns:p14="http://schemas.microsoft.com/office/powerpoint/2010/main" val="313723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8F1A9-D596-BF5E-D3D5-B22378488508}"/>
              </a:ext>
            </a:extLst>
          </p:cNvPr>
          <p:cNvSpPr>
            <a:spLocks noGrp="1"/>
          </p:cNvSpPr>
          <p:nvPr>
            <p:ph idx="1"/>
          </p:nvPr>
        </p:nvSpPr>
        <p:spPr>
          <a:xfrm>
            <a:off x="342900" y="282574"/>
            <a:ext cx="11020425" cy="6073775"/>
          </a:xfrm>
        </p:spPr>
        <p:txBody>
          <a:bodyPr/>
          <a:lstStyle/>
          <a:p>
            <a:r>
              <a:rPr lang="en-US" b="1" i="0" dirty="0">
                <a:solidFill>
                  <a:srgbClr val="444444"/>
                </a:solidFill>
                <a:effectLst/>
                <a:highlight>
                  <a:srgbClr val="FFFFFF"/>
                </a:highlight>
                <a:latin typeface="Poppins" panose="00000500000000000000" pitchFamily="2" charset="0"/>
              </a:rPr>
              <a:t>Animations:</a:t>
            </a:r>
          </a:p>
          <a:p>
            <a:pPr marL="0" indent="0">
              <a:buNone/>
            </a:pPr>
            <a:r>
              <a:rPr lang="en-US" sz="1800" b="0" i="0" dirty="0">
                <a:solidFill>
                  <a:srgbClr val="444444"/>
                </a:solidFill>
                <a:effectLst/>
                <a:highlight>
                  <a:srgbClr val="FFFFFF"/>
                </a:highlight>
                <a:latin typeface="Times New Roman" panose="02020603050405020304" pitchFamily="18" charset="0"/>
                <a:cs typeface="Times New Roman" panose="02020603050405020304" pitchFamily="18" charset="0"/>
              </a:rPr>
              <a:t>The different animation styles available on PowerPoint are:</a:t>
            </a:r>
            <a:endParaRPr lang="en-US" sz="1800" i="0" dirty="0">
              <a:solidFill>
                <a:srgbClr val="444444"/>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US" sz="1800" dirty="0">
              <a:solidFill>
                <a:srgbClr val="444444"/>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sz="1800" dirty="0">
              <a:solidFill>
                <a:srgbClr val="444444"/>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sz="1800" dirty="0">
              <a:solidFill>
                <a:srgbClr val="444444"/>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sz="1800" dirty="0">
              <a:solidFill>
                <a:srgbClr val="444444"/>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sz="1800" dirty="0">
              <a:solidFill>
                <a:srgbClr val="444444"/>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674ECB8A-E92D-ADAC-FD56-A370BB110F56}"/>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8727A5E9-4DB7-7391-CB90-6936ADB9BA35}"/>
              </a:ext>
            </a:extLst>
          </p:cNvPr>
          <p:cNvSpPr>
            <a:spLocks noGrp="1"/>
          </p:cNvSpPr>
          <p:nvPr>
            <p:ph type="sldNum" sz="quarter" idx="12"/>
          </p:nvPr>
        </p:nvSpPr>
        <p:spPr/>
        <p:txBody>
          <a:bodyPr/>
          <a:lstStyle/>
          <a:p>
            <a:fld id="{ABF8C9AA-3151-47DA-BB17-288448B7E142}" type="slidenum">
              <a:rPr lang="en-US" smtClean="0"/>
              <a:t>16</a:t>
            </a:fld>
            <a:endParaRPr lang="en-US"/>
          </a:p>
        </p:txBody>
      </p:sp>
      <p:pic>
        <p:nvPicPr>
          <p:cNvPr id="7" name="Picture 6">
            <a:extLst>
              <a:ext uri="{FF2B5EF4-FFF2-40B4-BE49-F238E27FC236}">
                <a16:creationId xmlns:a16="http://schemas.microsoft.com/office/drawing/2014/main" id="{27E6512A-3341-DB0D-7467-B0D9A303E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62" y="1557259"/>
            <a:ext cx="10782300" cy="1011106"/>
          </a:xfrm>
          <a:prstGeom prst="rect">
            <a:avLst/>
          </a:prstGeom>
        </p:spPr>
      </p:pic>
    </p:spTree>
    <p:extLst>
      <p:ext uri="{BB962C8B-B14F-4D97-AF65-F5344CB8AC3E}">
        <p14:creationId xmlns:p14="http://schemas.microsoft.com/office/powerpoint/2010/main" val="209460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EB346-CAE8-CCD2-7E60-225F0EF10F8A}"/>
              </a:ext>
            </a:extLst>
          </p:cNvPr>
          <p:cNvSpPr>
            <a:spLocks noGrp="1"/>
          </p:cNvSpPr>
          <p:nvPr>
            <p:ph idx="1"/>
          </p:nvPr>
        </p:nvSpPr>
        <p:spPr>
          <a:xfrm>
            <a:off x="838200" y="968375"/>
            <a:ext cx="10515600" cy="4351338"/>
          </a:xfrm>
        </p:spPr>
        <p:txBody>
          <a:bodyPr/>
          <a:lstStyle/>
          <a:p>
            <a:pPr algn="ctr"/>
            <a:endParaRPr lang="en-US" dirty="0"/>
          </a:p>
          <a:p>
            <a:pPr algn="ctr"/>
            <a:endParaRPr lang="en-US" dirty="0"/>
          </a:p>
          <a:p>
            <a:pPr algn="ctr"/>
            <a:endParaRPr lang="en-US" dirty="0"/>
          </a:p>
          <a:p>
            <a:pPr marL="0" indent="0" algn="ctr">
              <a:buNone/>
            </a:pPr>
            <a:r>
              <a:rPr lang="en-US" sz="7200" dirty="0">
                <a:latin typeface="Alien Encounters" panose="00000400000000000000" pitchFamily="2" charset="0"/>
              </a:rPr>
              <a:t>Thank You</a:t>
            </a:r>
          </a:p>
        </p:txBody>
      </p:sp>
      <p:sp>
        <p:nvSpPr>
          <p:cNvPr id="4" name="Footer Placeholder 3">
            <a:extLst>
              <a:ext uri="{FF2B5EF4-FFF2-40B4-BE49-F238E27FC236}">
                <a16:creationId xmlns:a16="http://schemas.microsoft.com/office/drawing/2014/main" id="{B85960AA-7F02-860A-9F6B-5494D294C6C6}"/>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34CB2A6A-9B15-96D4-AB9D-9FAAF3B87DCB}"/>
              </a:ext>
            </a:extLst>
          </p:cNvPr>
          <p:cNvSpPr>
            <a:spLocks noGrp="1"/>
          </p:cNvSpPr>
          <p:nvPr>
            <p:ph type="sldNum" sz="quarter" idx="12"/>
          </p:nvPr>
        </p:nvSpPr>
        <p:spPr/>
        <p:txBody>
          <a:bodyPr/>
          <a:lstStyle/>
          <a:p>
            <a:fld id="{ABF8C9AA-3151-47DA-BB17-288448B7E142}" type="slidenum">
              <a:rPr lang="en-US" smtClean="0"/>
              <a:t>17</a:t>
            </a:fld>
            <a:endParaRPr lang="en-US"/>
          </a:p>
        </p:txBody>
      </p:sp>
    </p:spTree>
    <p:extLst>
      <p:ext uri="{BB962C8B-B14F-4D97-AF65-F5344CB8AC3E}">
        <p14:creationId xmlns:p14="http://schemas.microsoft.com/office/powerpoint/2010/main" val="362888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1DAA6B-18C2-4583-1A08-4570CBC15B12}"/>
              </a:ext>
            </a:extLst>
          </p:cNvPr>
          <p:cNvSpPr>
            <a:spLocks noGrp="1"/>
          </p:cNvSpPr>
          <p:nvPr>
            <p:ph type="title"/>
          </p:nvPr>
        </p:nvSpPr>
        <p:spPr/>
        <p:txBody>
          <a:bodyPr/>
          <a:lstStyle/>
          <a:p>
            <a:r>
              <a:rPr lang="en-US" dirty="0">
                <a:solidFill>
                  <a:schemeClr val="accent2">
                    <a:lumMod val="75000"/>
                  </a:schemeClr>
                </a:solidFill>
                <a:latin typeface="Alberta" panose="04020500000000000000" pitchFamily="82" charset="0"/>
              </a:rPr>
              <a:t>Course Contents</a:t>
            </a:r>
            <a:r>
              <a:rPr lang="en-US" dirty="0">
                <a:latin typeface="Alberta" panose="04020500000000000000" pitchFamily="82" charset="0"/>
              </a:rPr>
              <a:t>:</a:t>
            </a:r>
          </a:p>
        </p:txBody>
      </p:sp>
      <p:pic>
        <p:nvPicPr>
          <p:cNvPr id="10" name="Content Placeholder 9">
            <a:extLst>
              <a:ext uri="{FF2B5EF4-FFF2-40B4-BE49-F238E27FC236}">
                <a16:creationId xmlns:a16="http://schemas.microsoft.com/office/drawing/2014/main" id="{0CFB6022-A168-31DE-CDFA-F6E32E927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736218"/>
            <a:ext cx="4946029" cy="4614354"/>
          </a:xfrm>
        </p:spPr>
      </p:pic>
      <p:sp>
        <p:nvSpPr>
          <p:cNvPr id="6" name="Text Placeholder 5">
            <a:extLst>
              <a:ext uri="{FF2B5EF4-FFF2-40B4-BE49-F238E27FC236}">
                <a16:creationId xmlns:a16="http://schemas.microsoft.com/office/drawing/2014/main" id="{B48A5502-AB1F-121E-6D5A-C7C3402908B4}"/>
              </a:ext>
            </a:extLst>
          </p:cNvPr>
          <p:cNvSpPr>
            <a:spLocks noGrp="1"/>
          </p:cNvSpPr>
          <p:nvPr>
            <p:ph type="body" sz="half" idx="2"/>
          </p:nvPr>
        </p:nvSpPr>
        <p:spPr/>
        <p:txBody>
          <a:bodyPr>
            <a:normAutofit/>
          </a:bodyPr>
          <a:lstStyle/>
          <a:p>
            <a:pPr marL="342900" indent="-342900">
              <a:buFont typeface="Wingdings" panose="05000000000000000000" pitchFamily="2" charset="2"/>
              <a:buChar char="q"/>
            </a:pPr>
            <a:r>
              <a:rPr lang="en-US" sz="2000" dirty="0"/>
              <a:t>Basic components of Computer</a:t>
            </a:r>
          </a:p>
          <a:p>
            <a:pPr marL="342900" indent="-342900">
              <a:buFont typeface="Wingdings" panose="05000000000000000000" pitchFamily="2" charset="2"/>
              <a:buChar char="q"/>
            </a:pPr>
            <a:r>
              <a:rPr lang="en-US" sz="2000" dirty="0"/>
              <a:t>Microsoft Office Applications:</a:t>
            </a:r>
          </a:p>
          <a:p>
            <a:pPr marL="1257300" lvl="2" indent="-342900">
              <a:buFont typeface="Wingdings" panose="05000000000000000000" pitchFamily="2" charset="2"/>
              <a:buChar char="Ø"/>
            </a:pPr>
            <a:r>
              <a:rPr lang="en-US" sz="1600" dirty="0"/>
              <a:t>Microsoft Word</a:t>
            </a:r>
          </a:p>
          <a:p>
            <a:pPr marL="1257300" lvl="2" indent="-342900">
              <a:buFont typeface="Wingdings" panose="05000000000000000000" pitchFamily="2" charset="2"/>
              <a:buChar char="Ø"/>
            </a:pPr>
            <a:r>
              <a:rPr lang="en-US" sz="1600" dirty="0"/>
              <a:t>Microsoft Excel</a:t>
            </a:r>
          </a:p>
          <a:p>
            <a:pPr marL="1257300" lvl="2" indent="-342900">
              <a:buFont typeface="Wingdings" panose="05000000000000000000" pitchFamily="2" charset="2"/>
              <a:buChar char="Ø"/>
            </a:pPr>
            <a:r>
              <a:rPr lang="en-US" sz="1600" dirty="0"/>
              <a:t>Microsoft </a:t>
            </a:r>
            <a:r>
              <a:rPr lang="en-US" sz="1600" dirty="0" err="1"/>
              <a:t>Powerpoint</a:t>
            </a:r>
            <a:endParaRPr lang="en-US" sz="1600" dirty="0"/>
          </a:p>
        </p:txBody>
      </p:sp>
      <p:sp>
        <p:nvSpPr>
          <p:cNvPr id="7" name="Footer Placeholder 6">
            <a:extLst>
              <a:ext uri="{FF2B5EF4-FFF2-40B4-BE49-F238E27FC236}">
                <a16:creationId xmlns:a16="http://schemas.microsoft.com/office/drawing/2014/main" id="{F6ECB69E-4DFD-3931-299D-901186C00E76}"/>
              </a:ext>
            </a:extLst>
          </p:cNvPr>
          <p:cNvSpPr>
            <a:spLocks noGrp="1"/>
          </p:cNvSpPr>
          <p:nvPr>
            <p:ph type="ftr" sz="quarter" idx="11"/>
          </p:nvPr>
        </p:nvSpPr>
        <p:spPr/>
        <p:txBody>
          <a:bodyPr/>
          <a:lstStyle/>
          <a:p>
            <a:r>
              <a:rPr lang="en-US"/>
              <a:t>EDGE-BU-CSE</a:t>
            </a:r>
          </a:p>
        </p:txBody>
      </p:sp>
      <p:sp>
        <p:nvSpPr>
          <p:cNvPr id="8" name="Slide Number Placeholder 7">
            <a:extLst>
              <a:ext uri="{FF2B5EF4-FFF2-40B4-BE49-F238E27FC236}">
                <a16:creationId xmlns:a16="http://schemas.microsoft.com/office/drawing/2014/main" id="{46EE85CA-5D46-0DA1-FAEC-F2614A79646B}"/>
              </a:ext>
            </a:extLst>
          </p:cNvPr>
          <p:cNvSpPr>
            <a:spLocks noGrp="1"/>
          </p:cNvSpPr>
          <p:nvPr>
            <p:ph type="sldNum" sz="quarter" idx="12"/>
          </p:nvPr>
        </p:nvSpPr>
        <p:spPr/>
        <p:txBody>
          <a:bodyPr/>
          <a:lstStyle/>
          <a:p>
            <a:fld id="{ABF8C9AA-3151-47DA-BB17-288448B7E142}" type="slidenum">
              <a:rPr lang="en-US" smtClean="0"/>
              <a:t>2</a:t>
            </a:fld>
            <a:endParaRPr lang="en-US"/>
          </a:p>
        </p:txBody>
      </p:sp>
      <p:sp>
        <p:nvSpPr>
          <p:cNvPr id="11" name="Title 1">
            <a:extLst>
              <a:ext uri="{FF2B5EF4-FFF2-40B4-BE49-F238E27FC236}">
                <a16:creationId xmlns:a16="http://schemas.microsoft.com/office/drawing/2014/main" id="{2BFE8A80-C4AE-422B-504B-57C3674EFAE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a:br>
            <a:endParaRPr lang="en-US" dirty="0"/>
          </a:p>
        </p:txBody>
      </p:sp>
    </p:spTree>
    <p:extLst>
      <p:ext uri="{BB962C8B-B14F-4D97-AF65-F5344CB8AC3E}">
        <p14:creationId xmlns:p14="http://schemas.microsoft.com/office/powerpoint/2010/main" val="178187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65A8C0-B3D6-A869-2B9C-3D161827A137}"/>
              </a:ext>
            </a:extLst>
          </p:cNvPr>
          <p:cNvSpPr>
            <a:spLocks noGrp="1"/>
          </p:cNvSpPr>
          <p:nvPr>
            <p:ph type="title"/>
          </p:nvPr>
        </p:nvSpPr>
        <p:spPr/>
        <p:txBody>
          <a:bodyPr/>
          <a:lstStyle/>
          <a:p>
            <a:pPr algn="ctr"/>
            <a:r>
              <a:rPr lang="en-US" sz="4400" dirty="0">
                <a:solidFill>
                  <a:schemeClr val="accent1">
                    <a:lumMod val="50000"/>
                  </a:schemeClr>
                </a:solidFill>
                <a:latin typeface="Cascadia Mono" panose="020B0609020000020004" pitchFamily="49" charset="0"/>
                <a:ea typeface="Cascadia Mono" panose="020B0609020000020004" pitchFamily="49" charset="0"/>
                <a:cs typeface="Cascadia Mono" panose="020B0609020000020004" pitchFamily="49" charset="0"/>
              </a:rPr>
              <a:t>What is Computer?</a:t>
            </a:r>
            <a:br>
              <a:rPr lang="en-US" sz="4400" dirty="0"/>
            </a:br>
            <a:endParaRPr lang="en-US" dirty="0"/>
          </a:p>
        </p:txBody>
      </p:sp>
      <p:sp>
        <p:nvSpPr>
          <p:cNvPr id="8" name="Content Placeholder 7">
            <a:extLst>
              <a:ext uri="{FF2B5EF4-FFF2-40B4-BE49-F238E27FC236}">
                <a16:creationId xmlns:a16="http://schemas.microsoft.com/office/drawing/2014/main" id="{1626EE48-A0F4-2BA9-014D-95E2F775EB0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computer is a machine that can be programmed to automatically carry out sequences of arithmetic or logical operations (computation).</a:t>
            </a:r>
          </a:p>
        </p:txBody>
      </p:sp>
      <p:sp>
        <p:nvSpPr>
          <p:cNvPr id="5" name="Footer Placeholder 4">
            <a:extLst>
              <a:ext uri="{FF2B5EF4-FFF2-40B4-BE49-F238E27FC236}">
                <a16:creationId xmlns:a16="http://schemas.microsoft.com/office/drawing/2014/main" id="{9405832A-E9FA-FA57-9F86-F2F8B4C18AF1}"/>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7B6EB670-1DC1-E00F-896D-8671E80A704E}"/>
              </a:ext>
            </a:extLst>
          </p:cNvPr>
          <p:cNvSpPr>
            <a:spLocks noGrp="1"/>
          </p:cNvSpPr>
          <p:nvPr>
            <p:ph type="sldNum" sz="quarter" idx="12"/>
          </p:nvPr>
        </p:nvSpPr>
        <p:spPr/>
        <p:txBody>
          <a:bodyPr/>
          <a:lstStyle/>
          <a:p>
            <a:fld id="{ABF8C9AA-3151-47DA-BB17-288448B7E142}" type="slidenum">
              <a:rPr lang="en-US" smtClean="0"/>
              <a:t>3</a:t>
            </a:fld>
            <a:endParaRPr lang="en-US"/>
          </a:p>
        </p:txBody>
      </p:sp>
      <p:pic>
        <p:nvPicPr>
          <p:cNvPr id="10" name="Picture 9">
            <a:extLst>
              <a:ext uri="{FF2B5EF4-FFF2-40B4-BE49-F238E27FC236}">
                <a16:creationId xmlns:a16="http://schemas.microsoft.com/office/drawing/2014/main" id="{9F6E2B01-6E21-048A-3E7A-2058100F2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65" y="2717155"/>
            <a:ext cx="5848797" cy="3587262"/>
          </a:xfrm>
          <a:prstGeom prst="rect">
            <a:avLst/>
          </a:prstGeom>
        </p:spPr>
      </p:pic>
      <p:pic>
        <p:nvPicPr>
          <p:cNvPr id="12" name="Picture 11">
            <a:extLst>
              <a:ext uri="{FF2B5EF4-FFF2-40B4-BE49-F238E27FC236}">
                <a16:creationId xmlns:a16="http://schemas.microsoft.com/office/drawing/2014/main" id="{A3D1E6FC-C4A8-9B76-E387-8D07C141F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212" y="2717155"/>
            <a:ext cx="3859404" cy="3280493"/>
          </a:xfrm>
          <a:prstGeom prst="rect">
            <a:avLst/>
          </a:prstGeom>
        </p:spPr>
      </p:pic>
    </p:spTree>
    <p:extLst>
      <p:ext uri="{BB962C8B-B14F-4D97-AF65-F5344CB8AC3E}">
        <p14:creationId xmlns:p14="http://schemas.microsoft.com/office/powerpoint/2010/main" val="33672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56E843-B7C2-EB13-1113-4405DD7A451E}"/>
              </a:ext>
            </a:extLst>
          </p:cNvPr>
          <p:cNvSpPr>
            <a:spLocks noGrp="1"/>
          </p:cNvSpPr>
          <p:nvPr>
            <p:ph type="ftr" sz="quarter" idx="11"/>
          </p:nvPr>
        </p:nvSpPr>
        <p:spPr/>
        <p:txBody>
          <a:bodyPr/>
          <a:lstStyle/>
          <a:p>
            <a:r>
              <a:rPr lang="en-US"/>
              <a:t>EDGE-BU-CSE</a:t>
            </a:r>
          </a:p>
        </p:txBody>
      </p:sp>
      <p:sp>
        <p:nvSpPr>
          <p:cNvPr id="4" name="Slide Number Placeholder 3">
            <a:extLst>
              <a:ext uri="{FF2B5EF4-FFF2-40B4-BE49-F238E27FC236}">
                <a16:creationId xmlns:a16="http://schemas.microsoft.com/office/drawing/2014/main" id="{D3E96B87-7CB0-8F66-37B7-0297C25BDFBA}"/>
              </a:ext>
            </a:extLst>
          </p:cNvPr>
          <p:cNvSpPr>
            <a:spLocks noGrp="1"/>
          </p:cNvSpPr>
          <p:nvPr>
            <p:ph type="sldNum" sz="quarter" idx="12"/>
          </p:nvPr>
        </p:nvSpPr>
        <p:spPr/>
        <p:txBody>
          <a:bodyPr/>
          <a:lstStyle/>
          <a:p>
            <a:fld id="{ABF8C9AA-3151-47DA-BB17-288448B7E142}" type="slidenum">
              <a:rPr lang="en-US" smtClean="0"/>
              <a:t>4</a:t>
            </a:fld>
            <a:endParaRPr lang="en-US"/>
          </a:p>
        </p:txBody>
      </p:sp>
      <p:sp>
        <p:nvSpPr>
          <p:cNvPr id="7" name="Rectangle: Rounded Corners 6">
            <a:extLst>
              <a:ext uri="{FF2B5EF4-FFF2-40B4-BE49-F238E27FC236}">
                <a16:creationId xmlns:a16="http://schemas.microsoft.com/office/drawing/2014/main" id="{47B514A1-CE84-33D8-9CCE-C1D5C9C60B6E}"/>
              </a:ext>
            </a:extLst>
          </p:cNvPr>
          <p:cNvSpPr/>
          <p:nvPr/>
        </p:nvSpPr>
        <p:spPr>
          <a:xfrm>
            <a:off x="1627833" y="162260"/>
            <a:ext cx="9170794" cy="1731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latin typeface="Alberta" panose="04020500000000000000" pitchFamily="82" charset="0"/>
              </a:rPr>
              <a:t>Basic components of Computer</a:t>
            </a:r>
          </a:p>
          <a:p>
            <a:pPr algn="ctr"/>
            <a:endParaRPr lang="en-US" dirty="0"/>
          </a:p>
        </p:txBody>
      </p:sp>
      <p:sp>
        <p:nvSpPr>
          <p:cNvPr id="9" name="Title 1">
            <a:extLst>
              <a:ext uri="{FF2B5EF4-FFF2-40B4-BE49-F238E27FC236}">
                <a16:creationId xmlns:a16="http://schemas.microsoft.com/office/drawing/2014/main" id="{4E226AF4-6137-8C5F-4861-24EC10C5C58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a:br>
            <a:endParaRPr lang="en-US" dirty="0"/>
          </a:p>
        </p:txBody>
      </p:sp>
      <p:pic>
        <p:nvPicPr>
          <p:cNvPr id="11" name="Picture 10">
            <a:extLst>
              <a:ext uri="{FF2B5EF4-FFF2-40B4-BE49-F238E27FC236}">
                <a16:creationId xmlns:a16="http://schemas.microsoft.com/office/drawing/2014/main" id="{DBAE6700-D731-A1E3-B408-D77DE47C8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168" y="2234558"/>
            <a:ext cx="5814123" cy="3577922"/>
          </a:xfrm>
          <a:prstGeom prst="rect">
            <a:avLst/>
          </a:prstGeom>
        </p:spPr>
      </p:pic>
    </p:spTree>
    <p:extLst>
      <p:ext uri="{BB962C8B-B14F-4D97-AF65-F5344CB8AC3E}">
        <p14:creationId xmlns:p14="http://schemas.microsoft.com/office/powerpoint/2010/main" val="29082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C1FDB7-F146-E428-DB83-37F1D270C516}"/>
              </a:ext>
            </a:extLst>
          </p:cNvPr>
          <p:cNvSpPr>
            <a:spLocks noGrp="1"/>
          </p:cNvSpPr>
          <p:nvPr>
            <p:ph type="ftr" sz="quarter" idx="11"/>
          </p:nvPr>
        </p:nvSpPr>
        <p:spPr/>
        <p:txBody>
          <a:bodyPr/>
          <a:lstStyle/>
          <a:p>
            <a:r>
              <a:rPr lang="en-US"/>
              <a:t>EDGE-BU-CSE</a:t>
            </a:r>
          </a:p>
        </p:txBody>
      </p:sp>
      <p:sp>
        <p:nvSpPr>
          <p:cNvPr id="3" name="Slide Number Placeholder 2">
            <a:extLst>
              <a:ext uri="{FF2B5EF4-FFF2-40B4-BE49-F238E27FC236}">
                <a16:creationId xmlns:a16="http://schemas.microsoft.com/office/drawing/2014/main" id="{B8FDD32B-9E28-564F-0007-55C77138B532}"/>
              </a:ext>
            </a:extLst>
          </p:cNvPr>
          <p:cNvSpPr>
            <a:spLocks noGrp="1"/>
          </p:cNvSpPr>
          <p:nvPr>
            <p:ph type="sldNum" sz="quarter" idx="12"/>
          </p:nvPr>
        </p:nvSpPr>
        <p:spPr/>
        <p:txBody>
          <a:bodyPr/>
          <a:lstStyle/>
          <a:p>
            <a:fld id="{ABF8C9AA-3151-47DA-BB17-288448B7E142}" type="slidenum">
              <a:rPr lang="en-US" smtClean="0"/>
              <a:t>5</a:t>
            </a:fld>
            <a:endParaRPr lang="en-US"/>
          </a:p>
        </p:txBody>
      </p:sp>
      <p:sp>
        <p:nvSpPr>
          <p:cNvPr id="4" name="Oval 3">
            <a:extLst>
              <a:ext uri="{FF2B5EF4-FFF2-40B4-BE49-F238E27FC236}">
                <a16:creationId xmlns:a16="http://schemas.microsoft.com/office/drawing/2014/main" id="{A0E3747E-FA11-9892-83F9-053C61D1C5AD}"/>
              </a:ext>
            </a:extLst>
          </p:cNvPr>
          <p:cNvSpPr/>
          <p:nvPr/>
        </p:nvSpPr>
        <p:spPr>
          <a:xfrm>
            <a:off x="3593961" y="381837"/>
            <a:ext cx="5305530" cy="1487156"/>
          </a:xfrm>
          <a:prstGeom prst="ellipse">
            <a:avLst/>
          </a:prstGeom>
          <a:ln>
            <a:solidFill>
              <a:schemeClr val="tx1">
                <a:lumMod val="95000"/>
                <a:lumOff val="5000"/>
              </a:schemeClr>
            </a:solidFill>
          </a:ln>
          <a:effectLst>
            <a:reflection blurRad="6350" stA="52000" endA="300" endPos="35000" dir="5400000" sy="-100000" algn="bl" rotWithShape="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dirty="0">
                <a:ea typeface="Cascadia Mono" panose="020B0609020000020004" pitchFamily="49" charset="0"/>
                <a:cs typeface="Cascadia Mono" panose="020B0609020000020004" pitchFamily="49" charset="0"/>
              </a:rPr>
              <a:t>Input &amp; Output Devices</a:t>
            </a:r>
          </a:p>
        </p:txBody>
      </p:sp>
      <p:pic>
        <p:nvPicPr>
          <p:cNvPr id="6" name="Picture 5">
            <a:extLst>
              <a:ext uri="{FF2B5EF4-FFF2-40B4-BE49-F238E27FC236}">
                <a16:creationId xmlns:a16="http://schemas.microsoft.com/office/drawing/2014/main" id="{1A961E38-9D58-E66A-6045-560749D3F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040" y="2490448"/>
            <a:ext cx="5073371" cy="3785515"/>
          </a:xfrm>
          <a:prstGeom prst="rect">
            <a:avLst/>
          </a:prstGeom>
        </p:spPr>
      </p:pic>
    </p:spTree>
    <p:extLst>
      <p:ext uri="{BB962C8B-B14F-4D97-AF65-F5344CB8AC3E}">
        <p14:creationId xmlns:p14="http://schemas.microsoft.com/office/powerpoint/2010/main" val="375424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5BEE21-A4E3-6B48-BD62-B4DD63F451EB}"/>
              </a:ext>
            </a:extLst>
          </p:cNvPr>
          <p:cNvSpPr>
            <a:spLocks noGrp="1"/>
          </p:cNvSpPr>
          <p:nvPr>
            <p:ph type="title"/>
          </p:nvPr>
        </p:nvSpPr>
        <p:spPr/>
        <p:txBody>
          <a:bodyPr/>
          <a:lstStyle/>
          <a:p>
            <a:pPr algn="ctr"/>
            <a:r>
              <a:rPr lang="en-US" dirty="0">
                <a:latin typeface="Bahnschrift Light Condensed" panose="020B0502040204020203" pitchFamily="34" charset="0"/>
              </a:rPr>
              <a:t>What is </a:t>
            </a:r>
            <a:r>
              <a:rPr lang="en-US" dirty="0" err="1">
                <a:latin typeface="Bahnschrift Light Condensed" panose="020B0502040204020203" pitchFamily="34" charset="0"/>
              </a:rPr>
              <a:t>ms</a:t>
            </a:r>
            <a:r>
              <a:rPr lang="en-US" dirty="0">
                <a:latin typeface="Bahnschrift Light Condensed" panose="020B0502040204020203" pitchFamily="34" charset="0"/>
              </a:rPr>
              <a:t> word?</a:t>
            </a:r>
          </a:p>
        </p:txBody>
      </p:sp>
      <p:sp>
        <p:nvSpPr>
          <p:cNvPr id="5" name="Content Placeholder 4">
            <a:extLst>
              <a:ext uri="{FF2B5EF4-FFF2-40B4-BE49-F238E27FC236}">
                <a16:creationId xmlns:a16="http://schemas.microsoft.com/office/drawing/2014/main" id="{5029B521-7015-FF7D-09DD-973476763242}"/>
              </a:ext>
            </a:extLst>
          </p:cNvPr>
          <p:cNvSpPr>
            <a:spLocks noGrp="1"/>
          </p:cNvSpPr>
          <p:nvPr>
            <p:ph sz="half" idx="1"/>
          </p:nvPr>
        </p:nvSpPr>
        <p:spPr/>
        <p:txBody>
          <a:bodyPr/>
          <a:lstStyle/>
          <a:p>
            <a:r>
              <a:rPr lang="en-US" sz="1800" b="0" i="0" dirty="0">
                <a:solidFill>
                  <a:srgbClr val="444444"/>
                </a:solidFill>
                <a:effectLst/>
                <a:highlight>
                  <a:srgbClr val="FFFFFF"/>
                </a:highlight>
                <a:latin typeface="Times New Roman" panose="02020603050405020304" pitchFamily="18" charset="0"/>
                <a:cs typeface="Times New Roman" panose="02020603050405020304" pitchFamily="18" charset="0"/>
              </a:rPr>
              <a:t>Used to make professional-quality documents, letters, reports, etc., MS Word is a word processor developed by Microsoft. It has advanced features which allow you to format and edit your files and documents in the best possible way</a:t>
            </a:r>
            <a:r>
              <a:rPr lang="en-US" b="0" i="0" dirty="0">
                <a:solidFill>
                  <a:srgbClr val="444444"/>
                </a:solidFill>
                <a:effectLst/>
                <a:highlight>
                  <a:srgbClr val="FFFFFF"/>
                </a:highlight>
                <a:latin typeface="Poppins" panose="020B0502040204020203" pitchFamily="2" charset="0"/>
              </a:rPr>
              <a:t>. </a:t>
            </a:r>
            <a:endParaRPr lang="en-US" dirty="0"/>
          </a:p>
        </p:txBody>
      </p:sp>
      <p:pic>
        <p:nvPicPr>
          <p:cNvPr id="8" name="Content Placeholder 7">
            <a:extLst>
              <a:ext uri="{FF2B5EF4-FFF2-40B4-BE49-F238E27FC236}">
                <a16:creationId xmlns:a16="http://schemas.microsoft.com/office/drawing/2014/main" id="{19673F62-5A9A-7E1C-D158-06B792596D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6788" y="1690688"/>
            <a:ext cx="5437012" cy="3058319"/>
          </a:xfrm>
        </p:spPr>
      </p:pic>
      <p:sp>
        <p:nvSpPr>
          <p:cNvPr id="2" name="Footer Placeholder 1">
            <a:extLst>
              <a:ext uri="{FF2B5EF4-FFF2-40B4-BE49-F238E27FC236}">
                <a16:creationId xmlns:a16="http://schemas.microsoft.com/office/drawing/2014/main" id="{D8B9B5C9-18EE-1562-1B01-0C73189595E2}"/>
              </a:ext>
            </a:extLst>
          </p:cNvPr>
          <p:cNvSpPr>
            <a:spLocks noGrp="1"/>
          </p:cNvSpPr>
          <p:nvPr>
            <p:ph type="ftr" sz="quarter" idx="11"/>
          </p:nvPr>
        </p:nvSpPr>
        <p:spPr/>
        <p:txBody>
          <a:bodyPr/>
          <a:lstStyle/>
          <a:p>
            <a:r>
              <a:rPr lang="en-US"/>
              <a:t>EDGE-BU-CSE</a:t>
            </a:r>
          </a:p>
        </p:txBody>
      </p:sp>
      <p:sp>
        <p:nvSpPr>
          <p:cNvPr id="3" name="Slide Number Placeholder 2">
            <a:extLst>
              <a:ext uri="{FF2B5EF4-FFF2-40B4-BE49-F238E27FC236}">
                <a16:creationId xmlns:a16="http://schemas.microsoft.com/office/drawing/2014/main" id="{D7282013-59F2-6CDC-0A7E-794A5F6B8F0F}"/>
              </a:ext>
            </a:extLst>
          </p:cNvPr>
          <p:cNvSpPr>
            <a:spLocks noGrp="1"/>
          </p:cNvSpPr>
          <p:nvPr>
            <p:ph type="sldNum" sz="quarter" idx="12"/>
          </p:nvPr>
        </p:nvSpPr>
        <p:spPr/>
        <p:txBody>
          <a:bodyPr/>
          <a:lstStyle/>
          <a:p>
            <a:fld id="{ABF8C9AA-3151-47DA-BB17-288448B7E142}" type="slidenum">
              <a:rPr lang="en-US" smtClean="0"/>
              <a:t>6</a:t>
            </a:fld>
            <a:endParaRPr lang="en-US"/>
          </a:p>
        </p:txBody>
      </p:sp>
    </p:spTree>
    <p:extLst>
      <p:ext uri="{BB962C8B-B14F-4D97-AF65-F5344CB8AC3E}">
        <p14:creationId xmlns:p14="http://schemas.microsoft.com/office/powerpoint/2010/main" val="297045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5CB-29DA-77DE-789A-A85FB5144E39}"/>
              </a:ext>
            </a:extLst>
          </p:cNvPr>
          <p:cNvSpPr>
            <a:spLocks noGrp="1"/>
          </p:cNvSpPr>
          <p:nvPr>
            <p:ph type="title"/>
          </p:nvPr>
        </p:nvSpPr>
        <p:spPr/>
        <p:txBody>
          <a:bodyPr/>
          <a:lstStyle/>
          <a:p>
            <a:pPr algn="ctr"/>
            <a:r>
              <a:rPr lang="en-US" b="1" i="0" dirty="0">
                <a:solidFill>
                  <a:srgbClr val="444444"/>
                </a:solidFill>
                <a:effectLst/>
                <a:highlight>
                  <a:srgbClr val="FFFFFF"/>
                </a:highlight>
                <a:latin typeface="Perpetua" panose="02020502060401020303" pitchFamily="18" charset="0"/>
              </a:rPr>
              <a:t>How to create an MS Word document?</a:t>
            </a:r>
            <a:endParaRPr lang="en-US" dirty="0">
              <a:latin typeface="Perpetua" panose="02020502060401020303" pitchFamily="18" charset="0"/>
            </a:endParaRPr>
          </a:p>
        </p:txBody>
      </p:sp>
      <p:pic>
        <p:nvPicPr>
          <p:cNvPr id="8" name="Picture Placeholder 7">
            <a:extLst>
              <a:ext uri="{FF2B5EF4-FFF2-40B4-BE49-F238E27FC236}">
                <a16:creationId xmlns:a16="http://schemas.microsoft.com/office/drawing/2014/main" id="{D35944F2-912E-4812-10AD-DC8CD023D24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481" r="17481"/>
          <a:stretch>
            <a:fillRect/>
          </a:stretch>
        </p:blipFill>
        <p:spPr>
          <a:xfrm>
            <a:off x="5604441" y="876300"/>
            <a:ext cx="5862585" cy="4629150"/>
          </a:xfrm>
        </p:spPr>
      </p:pic>
      <p:sp>
        <p:nvSpPr>
          <p:cNvPr id="4" name="Text Placeholder 3">
            <a:extLst>
              <a:ext uri="{FF2B5EF4-FFF2-40B4-BE49-F238E27FC236}">
                <a16:creationId xmlns:a16="http://schemas.microsoft.com/office/drawing/2014/main" id="{B680A475-754F-6F61-4C61-D32C0A1F583E}"/>
              </a:ext>
            </a:extLst>
          </p:cNvPr>
          <p:cNvSpPr>
            <a:spLocks noGrp="1"/>
          </p:cNvSpPr>
          <p:nvPr>
            <p:ph type="body" sz="half" idx="2"/>
          </p:nvPr>
        </p:nvSpPr>
        <p:spPr/>
        <p:txBody>
          <a:bodyPr/>
          <a:lstStyle/>
          <a:p>
            <a:pPr algn="l"/>
            <a:r>
              <a:rPr lang="en-US" b="0" i="0" dirty="0">
                <a:solidFill>
                  <a:srgbClr val="444444"/>
                </a:solidFill>
                <a:effectLst/>
                <a:highlight>
                  <a:srgbClr val="FFFFFF"/>
                </a:highlight>
                <a:latin typeface="Times New Roman" panose="02020603050405020304" pitchFamily="18" charset="0"/>
                <a:cs typeface="Times New Roman" panose="02020603050405020304" pitchFamily="18" charset="0"/>
              </a:rPr>
              <a:t>To create an MS Word doc, follow the steps mentioned above to open Microsoft Word. Then once the program is open, click on “File” followed by “New”. This opens a new doc where something new can be created.</a:t>
            </a:r>
          </a:p>
          <a:p>
            <a:pPr algn="l"/>
            <a:r>
              <a:rPr lang="en-US" b="0" i="0" dirty="0">
                <a:solidFill>
                  <a:srgbClr val="444444"/>
                </a:solidFill>
                <a:effectLst/>
                <a:highlight>
                  <a:srgbClr val="FFFFFF"/>
                </a:highlight>
                <a:latin typeface="Times New Roman" panose="02020603050405020304" pitchFamily="18" charset="0"/>
                <a:cs typeface="Times New Roman" panose="02020603050405020304" pitchFamily="18" charset="0"/>
              </a:rPr>
              <a:t>Since it is used by people of all age groups, in schools, in colleges and for official purposes, having proper knowledge of Microsoft Word is a must. The preview of the MS Doc file once it is opened is given below:</a:t>
            </a:r>
          </a:p>
          <a:p>
            <a:br>
              <a:rPr lang="en-US" dirty="0"/>
            </a:br>
            <a:endParaRPr lang="en-US" dirty="0"/>
          </a:p>
        </p:txBody>
      </p:sp>
      <p:sp>
        <p:nvSpPr>
          <p:cNvPr id="5" name="Footer Placeholder 4">
            <a:extLst>
              <a:ext uri="{FF2B5EF4-FFF2-40B4-BE49-F238E27FC236}">
                <a16:creationId xmlns:a16="http://schemas.microsoft.com/office/drawing/2014/main" id="{4B7AEB2B-E89E-0F5C-3D8F-6E7F909D9949}"/>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2EF6B21B-3A96-C169-1A2D-F0AD5951563E}"/>
              </a:ext>
            </a:extLst>
          </p:cNvPr>
          <p:cNvSpPr>
            <a:spLocks noGrp="1"/>
          </p:cNvSpPr>
          <p:nvPr>
            <p:ph type="sldNum" sz="quarter" idx="12"/>
          </p:nvPr>
        </p:nvSpPr>
        <p:spPr/>
        <p:txBody>
          <a:bodyPr/>
          <a:lstStyle/>
          <a:p>
            <a:fld id="{ABF8C9AA-3151-47DA-BB17-288448B7E142}" type="slidenum">
              <a:rPr lang="en-US" smtClean="0"/>
              <a:t>7</a:t>
            </a:fld>
            <a:endParaRPr lang="en-US"/>
          </a:p>
        </p:txBody>
      </p:sp>
    </p:spTree>
    <p:extLst>
      <p:ext uri="{BB962C8B-B14F-4D97-AF65-F5344CB8AC3E}">
        <p14:creationId xmlns:p14="http://schemas.microsoft.com/office/powerpoint/2010/main" val="139069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EC37-0BDE-8AAD-8571-16B4ED3C3062}"/>
              </a:ext>
            </a:extLst>
          </p:cNvPr>
          <p:cNvSpPr>
            <a:spLocks noGrp="1"/>
          </p:cNvSpPr>
          <p:nvPr>
            <p:ph type="title"/>
          </p:nvPr>
        </p:nvSpPr>
        <p:spPr>
          <a:xfrm>
            <a:off x="1009651" y="365126"/>
            <a:ext cx="10344150" cy="1281112"/>
          </a:xfrm>
        </p:spPr>
        <p:txBody>
          <a:bodyPr>
            <a:noAutofit/>
          </a:bodyPr>
          <a:lstStyle/>
          <a:p>
            <a:pPr algn="ctr"/>
            <a:r>
              <a:rPr lang="en-US" sz="3200" b="0" i="0" dirty="0">
                <a:solidFill>
                  <a:srgbClr val="444444"/>
                </a:solidFill>
                <a:effectLst/>
                <a:highlight>
                  <a:srgbClr val="FFFFFF"/>
                </a:highlight>
                <a:latin typeface="Poppins" panose="00000500000000000000" pitchFamily="2" charset="0"/>
              </a:rPr>
              <a:t>Features of MS Word:</a:t>
            </a:r>
            <a:br>
              <a:rPr lang="en-US" sz="3200" b="1" i="0" dirty="0">
                <a:solidFill>
                  <a:srgbClr val="444444"/>
                </a:solidFill>
                <a:effectLst/>
                <a:highlight>
                  <a:srgbClr val="FFFFFF"/>
                </a:highlight>
                <a:latin typeface="Poppins" panose="00000500000000000000" pitchFamily="2" charset="0"/>
              </a:rPr>
            </a:br>
            <a:endParaRPr lang="en-US" sz="3200" dirty="0"/>
          </a:p>
        </p:txBody>
      </p:sp>
      <p:sp>
        <p:nvSpPr>
          <p:cNvPr id="4" name="Text Placeholder 3">
            <a:extLst>
              <a:ext uri="{FF2B5EF4-FFF2-40B4-BE49-F238E27FC236}">
                <a16:creationId xmlns:a16="http://schemas.microsoft.com/office/drawing/2014/main" id="{B24E41C0-5C55-C150-6279-6C596489DD03}"/>
              </a:ext>
            </a:extLst>
          </p:cNvPr>
          <p:cNvSpPr>
            <a:spLocks noGrp="1"/>
          </p:cNvSpPr>
          <p:nvPr>
            <p:ph idx="1"/>
          </p:nvPr>
        </p:nvSpPr>
        <p:spPr>
          <a:xfrm>
            <a:off x="371475" y="981076"/>
            <a:ext cx="11468099" cy="5195888"/>
          </a:xfrm>
        </p:spPr>
        <p:txBody>
          <a:bodyPr numCol="1"/>
          <a:lstStyle/>
          <a:p>
            <a:r>
              <a:rPr lang="en-US" sz="2000" dirty="0">
                <a:solidFill>
                  <a:srgbClr val="444444"/>
                </a:solidFill>
                <a:highlight>
                  <a:srgbClr val="FFFFFF"/>
                </a:highlight>
                <a:latin typeface="Times New Roman" panose="02020603050405020304" pitchFamily="18" charset="0"/>
                <a:cs typeface="Times New Roman" panose="02020603050405020304" pitchFamily="18" charset="0"/>
              </a:rPr>
              <a:t>Home	</a:t>
            </a:r>
          </a:p>
          <a:p>
            <a:r>
              <a:rPr lang="en-US" sz="2000" dirty="0">
                <a:solidFill>
                  <a:srgbClr val="444444"/>
                </a:solidFill>
                <a:highlight>
                  <a:srgbClr val="FFFFFF"/>
                </a:highlight>
                <a:latin typeface="Times New Roman" panose="02020603050405020304" pitchFamily="18" charset="0"/>
                <a:cs typeface="Times New Roman" panose="02020603050405020304" pitchFamily="18" charset="0"/>
              </a:rPr>
              <a:t>Insert</a:t>
            </a:r>
          </a:p>
          <a:p>
            <a:r>
              <a:rPr lang="en-US"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Design</a:t>
            </a:r>
          </a:p>
          <a:p>
            <a:r>
              <a:rPr lang="en-US"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Page Layout</a:t>
            </a:r>
          </a:p>
          <a:p>
            <a:r>
              <a:rPr lang="en-US" sz="2000" dirty="0">
                <a:solidFill>
                  <a:srgbClr val="444444"/>
                </a:solidFill>
                <a:highlight>
                  <a:srgbClr val="FFFFFF"/>
                </a:highlight>
                <a:latin typeface="Times New Roman" panose="02020603050405020304" pitchFamily="18" charset="0"/>
                <a:cs typeface="Times New Roman" panose="02020603050405020304" pitchFamily="18" charset="0"/>
              </a:rPr>
              <a:t>References</a:t>
            </a:r>
          </a:p>
          <a:p>
            <a:r>
              <a:rPr lang="en-US" sz="2000" dirty="0">
                <a:solidFill>
                  <a:srgbClr val="444444"/>
                </a:solidFill>
                <a:highlight>
                  <a:srgbClr val="FFFFFF"/>
                </a:highlight>
                <a:latin typeface="Times New Roman" panose="02020603050405020304" pitchFamily="18" charset="0"/>
                <a:cs typeface="Times New Roman" panose="02020603050405020304" pitchFamily="18" charset="0"/>
              </a:rPr>
              <a:t>Review</a:t>
            </a:r>
          </a:p>
          <a:p>
            <a:r>
              <a:rPr lang="en-US" sz="2000" dirty="0">
                <a:solidFill>
                  <a:srgbClr val="444444"/>
                </a:solidFill>
                <a:highlight>
                  <a:srgbClr val="FFFFFF"/>
                </a:highlight>
                <a:latin typeface="Times New Roman" panose="02020603050405020304" pitchFamily="18" charset="0"/>
                <a:cs typeface="Times New Roman" panose="02020603050405020304" pitchFamily="18" charset="0"/>
              </a:rPr>
              <a:t>View</a:t>
            </a:r>
          </a:p>
          <a:p>
            <a:pPr algn="l">
              <a:buFont typeface="Wingdings" panose="05000000000000000000" pitchFamily="2" charset="2"/>
              <a:buChar char="v"/>
            </a:pPr>
            <a:r>
              <a:rPr lang="en-US"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The image given below shows the different elements and categories which are </a:t>
            </a:r>
          </a:p>
          <a:p>
            <a:pPr marL="0" indent="0" algn="l">
              <a:buNone/>
            </a:pPr>
            <a:r>
              <a:rPr lang="en-US"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    available in MS Word doc:</a:t>
            </a:r>
          </a:p>
          <a:p>
            <a:pPr marL="0" indent="0">
              <a:buNone/>
            </a:pPr>
            <a:br>
              <a:rPr lang="en-US" dirty="0"/>
            </a:br>
            <a:endParaRPr lang="en-US" dirty="0"/>
          </a:p>
        </p:txBody>
      </p:sp>
      <p:sp>
        <p:nvSpPr>
          <p:cNvPr id="5" name="Footer Placeholder 4">
            <a:extLst>
              <a:ext uri="{FF2B5EF4-FFF2-40B4-BE49-F238E27FC236}">
                <a16:creationId xmlns:a16="http://schemas.microsoft.com/office/drawing/2014/main" id="{266AFC0C-9597-BB4E-0A25-B8CCDF303C9A}"/>
              </a:ext>
            </a:extLst>
          </p:cNvPr>
          <p:cNvSpPr>
            <a:spLocks noGrp="1"/>
          </p:cNvSpPr>
          <p:nvPr>
            <p:ph type="ftr" sz="quarter" idx="11"/>
          </p:nvPr>
        </p:nvSpPr>
        <p:spPr/>
        <p:txBody>
          <a:bodyPr/>
          <a:lstStyle/>
          <a:p>
            <a:r>
              <a:rPr lang="en-US"/>
              <a:t>EDGE-BU-CSE</a:t>
            </a:r>
          </a:p>
        </p:txBody>
      </p:sp>
      <p:sp>
        <p:nvSpPr>
          <p:cNvPr id="6" name="Slide Number Placeholder 5">
            <a:extLst>
              <a:ext uri="{FF2B5EF4-FFF2-40B4-BE49-F238E27FC236}">
                <a16:creationId xmlns:a16="http://schemas.microsoft.com/office/drawing/2014/main" id="{ABC97F8C-8053-CD1E-E0A1-08658A59B28D}"/>
              </a:ext>
            </a:extLst>
          </p:cNvPr>
          <p:cNvSpPr>
            <a:spLocks noGrp="1"/>
          </p:cNvSpPr>
          <p:nvPr>
            <p:ph type="sldNum" sz="quarter" idx="12"/>
          </p:nvPr>
        </p:nvSpPr>
        <p:spPr/>
        <p:txBody>
          <a:bodyPr/>
          <a:lstStyle/>
          <a:p>
            <a:fld id="{ABF8C9AA-3151-47DA-BB17-288448B7E142}" type="slidenum">
              <a:rPr lang="en-US" smtClean="0"/>
              <a:t>8</a:t>
            </a:fld>
            <a:endParaRPr lang="en-US"/>
          </a:p>
        </p:txBody>
      </p:sp>
      <p:pic>
        <p:nvPicPr>
          <p:cNvPr id="8" name="Picture 7">
            <a:extLst>
              <a:ext uri="{FF2B5EF4-FFF2-40B4-BE49-F238E27FC236}">
                <a16:creationId xmlns:a16="http://schemas.microsoft.com/office/drawing/2014/main" id="{E0BEFBE7-ED61-9554-5FCC-88ADADA58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1" y="4557805"/>
            <a:ext cx="6286500" cy="1798545"/>
          </a:xfrm>
          <a:prstGeom prst="rect">
            <a:avLst/>
          </a:prstGeom>
        </p:spPr>
      </p:pic>
      <p:sp>
        <p:nvSpPr>
          <p:cNvPr id="11" name="Rectangle 10">
            <a:extLst>
              <a:ext uri="{FF2B5EF4-FFF2-40B4-BE49-F238E27FC236}">
                <a16:creationId xmlns:a16="http://schemas.microsoft.com/office/drawing/2014/main" id="{BADE60F8-EDCB-3A24-108F-B7B090FB86EC}"/>
              </a:ext>
            </a:extLst>
          </p:cNvPr>
          <p:cNvSpPr/>
          <p:nvPr/>
        </p:nvSpPr>
        <p:spPr>
          <a:xfrm>
            <a:off x="9553575" y="981076"/>
            <a:ext cx="2266950" cy="48958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i="0" dirty="0">
                <a:solidFill>
                  <a:srgbClr val="525252"/>
                </a:solidFill>
                <a:effectLst/>
                <a:highlight>
                  <a:srgbClr val="FFFFFF"/>
                </a:highlight>
                <a:latin typeface="Poppins" panose="00000500000000000000" pitchFamily="2" charset="0"/>
              </a:rPr>
              <a:t> </a:t>
            </a:r>
            <a:r>
              <a:rPr lang="en-US" i="0" dirty="0">
                <a:solidFill>
                  <a:schemeClr val="accent2">
                    <a:lumMod val="75000"/>
                  </a:schemeClr>
                </a:solidFill>
                <a:effectLst/>
                <a:highlight>
                  <a:srgbClr val="FFFFFF"/>
                </a:highlight>
                <a:latin typeface="Poppins" panose="00000500000000000000" pitchFamily="2" charset="0"/>
              </a:rPr>
              <a:t>The basic functions of MS Word</a:t>
            </a:r>
            <a:r>
              <a:rPr lang="en-US" i="0" dirty="0">
                <a:solidFill>
                  <a:srgbClr val="525252"/>
                </a:solidFill>
                <a:effectLst/>
                <a:highlight>
                  <a:srgbClr val="FFFFFF"/>
                </a:highlight>
                <a:latin typeface="Poppins" panose="00000500000000000000" pitchFamily="2" charset="0"/>
              </a:rPr>
              <a:t>:</a:t>
            </a:r>
          </a:p>
          <a:p>
            <a:pPr marL="285750" indent="-285750" algn="ctr">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Creating text documents</a:t>
            </a:r>
          </a:p>
          <a:p>
            <a:pPr marL="285750" indent="-285750" algn="ctr">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Editing and Formatting the existing documents</a:t>
            </a:r>
          </a:p>
          <a:p>
            <a:pPr marL="285750" indent="-285750" algn="ctr">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Editing and Formatting the existing documents</a:t>
            </a:r>
          </a:p>
          <a:p>
            <a:pPr marL="285750" indent="-285750" algn="ctr">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Graphical documents, comprising images</a:t>
            </a:r>
          </a:p>
          <a:p>
            <a:pPr marL="285750" indent="-285750" algn="ctr">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Used by Authors and Researchers</a:t>
            </a:r>
          </a:p>
          <a:p>
            <a:pPr marL="285750" indent="-285750" algn="ctr">
              <a:buFont typeface="Arial" panose="020B0604020202020204" pitchFamily="34" charset="0"/>
              <a:buChar char="•"/>
            </a:pPr>
            <a:r>
              <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rPr>
              <a:t>Detect grammatical errors in a text document</a:t>
            </a:r>
          </a:p>
          <a:p>
            <a:pPr marL="285750" indent="-285750" algn="ctr">
              <a:buFont typeface="Arial" panose="020B0604020202020204" pitchFamily="34" charset="0"/>
              <a:buChar char="•"/>
            </a:pPr>
            <a:endPar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US" sz="1400" b="0" i="0" dirty="0">
              <a:solidFill>
                <a:srgbClr val="525252"/>
              </a:solidFill>
              <a:effectLst/>
              <a:highlight>
                <a:srgbClr val="FFFFFF"/>
              </a:highlight>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US" i="0" dirty="0">
              <a:solidFill>
                <a:srgbClr val="525252"/>
              </a:solidFill>
              <a:effectLst/>
              <a:highlight>
                <a:srgbClr val="FFFFFF"/>
              </a:highlight>
              <a:latin typeface="Poppins" panose="00000500000000000000" pitchFamily="2" charset="0"/>
            </a:endParaRPr>
          </a:p>
          <a:p>
            <a:pPr algn="ctr"/>
            <a:endParaRPr lang="en-US" dirty="0"/>
          </a:p>
        </p:txBody>
      </p:sp>
    </p:spTree>
    <p:extLst>
      <p:ext uri="{BB962C8B-B14F-4D97-AF65-F5344CB8AC3E}">
        <p14:creationId xmlns:p14="http://schemas.microsoft.com/office/powerpoint/2010/main" val="159776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398-9C16-8C14-DF86-F40EF1ABC39C}"/>
              </a:ext>
            </a:extLst>
          </p:cNvPr>
          <p:cNvSpPr>
            <a:spLocks noGrp="1"/>
          </p:cNvSpPr>
          <p:nvPr>
            <p:ph type="title"/>
          </p:nvPr>
        </p:nvSpPr>
        <p:spPr>
          <a:xfrm>
            <a:off x="3124201" y="365126"/>
            <a:ext cx="5410200" cy="577850"/>
          </a:xfrm>
        </p:spPr>
        <p:txBody>
          <a:bodyPr>
            <a:normAutofit/>
          </a:bodyPr>
          <a:lstStyle/>
          <a:p>
            <a:pPr algn="ctr"/>
            <a:r>
              <a:rPr lang="en-US" sz="3200" dirty="0">
                <a:latin typeface="Bahnschrift Light Condensed" panose="020B0502040204020203" pitchFamily="34" charset="0"/>
              </a:rPr>
              <a:t>Some basic Functions</a:t>
            </a:r>
          </a:p>
        </p:txBody>
      </p:sp>
      <p:sp>
        <p:nvSpPr>
          <p:cNvPr id="3" name="Content Placeholder 2">
            <a:extLst>
              <a:ext uri="{FF2B5EF4-FFF2-40B4-BE49-F238E27FC236}">
                <a16:creationId xmlns:a16="http://schemas.microsoft.com/office/drawing/2014/main" id="{3F3D4042-8BC2-4A98-F716-42468057E5DF}"/>
              </a:ext>
            </a:extLst>
          </p:cNvPr>
          <p:cNvSpPr>
            <a:spLocks noGrp="1"/>
          </p:cNvSpPr>
          <p:nvPr>
            <p:ph idx="1"/>
          </p:nvPr>
        </p:nvSpPr>
        <p:spPr>
          <a:xfrm>
            <a:off x="695325" y="1076325"/>
            <a:ext cx="10658475" cy="5100638"/>
          </a:xfrm>
        </p:spPr>
        <p:txBody>
          <a:bodyPr>
            <a:normAutofit/>
          </a:bodyPr>
          <a:lstStyle/>
          <a:p>
            <a:pPr marL="457200" indent="-457200">
              <a:buFont typeface="+mj-lt"/>
              <a:buAutoNum type="arabicPeriod"/>
            </a:pPr>
            <a:r>
              <a:rPr lang="en-US" sz="2400" dirty="0"/>
              <a:t>How to insert table:</a:t>
            </a:r>
          </a:p>
          <a:p>
            <a:pPr marL="0" indent="0" algn="l">
              <a:buNone/>
            </a:pPr>
            <a:r>
              <a:rPr lang="en-US" sz="1600" b="0" i="0" dirty="0">
                <a:solidFill>
                  <a:srgbClr val="202124"/>
                </a:solidFill>
                <a:effectLst/>
                <a:highlight>
                  <a:srgbClr val="FFFFFF"/>
                </a:highlight>
                <a:latin typeface="Google Sans"/>
              </a:rPr>
              <a:t>For a basic table, </a:t>
            </a:r>
            <a:r>
              <a:rPr lang="en-US" sz="1600" b="0" i="0" dirty="0">
                <a:solidFill>
                  <a:srgbClr val="040C28"/>
                </a:solidFill>
                <a:effectLst/>
                <a:highlight>
                  <a:srgbClr val="FFFFFF"/>
                </a:highlight>
                <a:latin typeface="Google Sans"/>
              </a:rPr>
              <a:t>click Insert &gt; Table and move the cursor over the grid until you highlight the number of columns and rows you want</a:t>
            </a:r>
            <a:r>
              <a:rPr lang="en-US" sz="1600" b="0" i="0" dirty="0">
                <a:solidFill>
                  <a:srgbClr val="202124"/>
                </a:solidFill>
                <a:effectLst/>
                <a:highlight>
                  <a:srgbClr val="FFFFFF"/>
                </a:highlight>
                <a:latin typeface="Google Sans"/>
              </a:rPr>
              <a:t>. For a larger table, or to customize a table, select Insert &gt; Table &gt; Insert Table. Tips: If you already have text separated by tabs, you can quickly convert it to a table.</a:t>
            </a:r>
            <a:endParaRPr lang="en-US" sz="1600" b="0" i="0" dirty="0">
              <a:solidFill>
                <a:srgbClr val="202124"/>
              </a:solidFill>
              <a:effectLst/>
              <a:highlight>
                <a:srgbClr val="FFFFFF"/>
              </a:highlight>
              <a:latin typeface="arial" panose="020B0604020202020204" pitchFamily="34" charset="0"/>
            </a:endParaRPr>
          </a:p>
          <a:p>
            <a:pPr marL="0" indent="0">
              <a:buNone/>
            </a:pPr>
            <a:br>
              <a:rPr lang="en-US" sz="1600" b="0" i="0" dirty="0">
                <a:solidFill>
                  <a:srgbClr val="202124"/>
                </a:solidFill>
                <a:effectLst/>
                <a:highlight>
                  <a:srgbClr val="FFFFFF"/>
                </a:highlight>
                <a:latin typeface="arial" panose="020B0604020202020204" pitchFamily="34" charset="0"/>
              </a:rPr>
            </a:br>
            <a:endParaRPr lang="en-US" sz="2400" dirty="0"/>
          </a:p>
        </p:txBody>
      </p:sp>
      <p:sp>
        <p:nvSpPr>
          <p:cNvPr id="4" name="Footer Placeholder 3">
            <a:extLst>
              <a:ext uri="{FF2B5EF4-FFF2-40B4-BE49-F238E27FC236}">
                <a16:creationId xmlns:a16="http://schemas.microsoft.com/office/drawing/2014/main" id="{84BB219D-8350-80D3-BBC2-84C7E439427A}"/>
              </a:ext>
            </a:extLst>
          </p:cNvPr>
          <p:cNvSpPr>
            <a:spLocks noGrp="1"/>
          </p:cNvSpPr>
          <p:nvPr>
            <p:ph type="ftr" sz="quarter" idx="11"/>
          </p:nvPr>
        </p:nvSpPr>
        <p:spPr/>
        <p:txBody>
          <a:bodyPr/>
          <a:lstStyle/>
          <a:p>
            <a:r>
              <a:rPr lang="en-US"/>
              <a:t>EDGE-BU-CSE</a:t>
            </a:r>
          </a:p>
        </p:txBody>
      </p:sp>
      <p:sp>
        <p:nvSpPr>
          <p:cNvPr id="5" name="Slide Number Placeholder 4">
            <a:extLst>
              <a:ext uri="{FF2B5EF4-FFF2-40B4-BE49-F238E27FC236}">
                <a16:creationId xmlns:a16="http://schemas.microsoft.com/office/drawing/2014/main" id="{F0C6A72F-EB8D-3A12-E98D-B37AA29CFE79}"/>
              </a:ext>
            </a:extLst>
          </p:cNvPr>
          <p:cNvSpPr>
            <a:spLocks noGrp="1"/>
          </p:cNvSpPr>
          <p:nvPr>
            <p:ph type="sldNum" sz="quarter" idx="12"/>
          </p:nvPr>
        </p:nvSpPr>
        <p:spPr/>
        <p:txBody>
          <a:bodyPr/>
          <a:lstStyle/>
          <a:p>
            <a:fld id="{ABF8C9AA-3151-47DA-BB17-288448B7E142}" type="slidenum">
              <a:rPr lang="en-US" smtClean="0"/>
              <a:t>9</a:t>
            </a:fld>
            <a:endParaRPr lang="en-US"/>
          </a:p>
        </p:txBody>
      </p:sp>
      <p:pic>
        <p:nvPicPr>
          <p:cNvPr id="7" name="Picture 6">
            <a:extLst>
              <a:ext uri="{FF2B5EF4-FFF2-40B4-BE49-F238E27FC236}">
                <a16:creationId xmlns:a16="http://schemas.microsoft.com/office/drawing/2014/main" id="{77359D4C-D924-AB0C-0F25-ED9C4C4A9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917" y="2457450"/>
            <a:ext cx="7839308" cy="2605087"/>
          </a:xfrm>
          <a:prstGeom prst="rect">
            <a:avLst/>
          </a:prstGeom>
        </p:spPr>
      </p:pic>
    </p:spTree>
    <p:extLst>
      <p:ext uri="{BB962C8B-B14F-4D97-AF65-F5344CB8AC3E}">
        <p14:creationId xmlns:p14="http://schemas.microsoft.com/office/powerpoint/2010/main" val="2764881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912</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Alberta</vt:lpstr>
      <vt:lpstr>Alien Encounters</vt:lpstr>
      <vt:lpstr>Arena Condensed</vt:lpstr>
      <vt:lpstr>arial</vt:lpstr>
      <vt:lpstr>arial</vt:lpstr>
      <vt:lpstr>Bahnschrift Light Condensed</vt:lpstr>
      <vt:lpstr>BlinkMacSystemFont</vt:lpstr>
      <vt:lpstr>Calibri</vt:lpstr>
      <vt:lpstr>Calibri Light</vt:lpstr>
      <vt:lpstr>Cascadia Mono</vt:lpstr>
      <vt:lpstr>Google Sans</vt:lpstr>
      <vt:lpstr>Perpetua</vt:lpstr>
      <vt:lpstr>Poppins</vt:lpstr>
      <vt:lpstr>Rockwell</vt:lpstr>
      <vt:lpstr>Times New Roman</vt:lpstr>
      <vt:lpstr>Wingdings</vt:lpstr>
      <vt:lpstr>Office Theme</vt:lpstr>
      <vt:lpstr>Computer Fundamentals &amp; Office Applications</vt:lpstr>
      <vt:lpstr>Course Contents:</vt:lpstr>
      <vt:lpstr>What is Computer? </vt:lpstr>
      <vt:lpstr>PowerPoint Presentation</vt:lpstr>
      <vt:lpstr>PowerPoint Presentation</vt:lpstr>
      <vt:lpstr>What is ms word?</vt:lpstr>
      <vt:lpstr>How to create an MS Word document?</vt:lpstr>
      <vt:lpstr>Features of MS Word: </vt:lpstr>
      <vt:lpstr>Some basic Functions</vt:lpstr>
      <vt:lpstr>Ms Excel:</vt:lpstr>
      <vt:lpstr>PowerPoint Presentation</vt:lpstr>
      <vt:lpstr>Some Functions:</vt:lpstr>
      <vt:lpstr>MS PowerPoint</vt:lpstr>
      <vt:lpstr>Features of MS PowerPoint: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Fundamentals &amp; Office Applications</dc:title>
  <dc:creator>DELL</dc:creator>
  <cp:lastModifiedBy>SAHABUR RAHMAN</cp:lastModifiedBy>
  <cp:revision>4</cp:revision>
  <dcterms:created xsi:type="dcterms:W3CDTF">2024-06-05T12:33:53Z</dcterms:created>
  <dcterms:modified xsi:type="dcterms:W3CDTF">2024-12-06T04:59:48Z</dcterms:modified>
</cp:coreProperties>
</file>