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44c01f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44c01f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4c01f3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4c01f3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c01f3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c01f3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4c01f3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4c01f3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2 Mesh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Mitton, Sara Hahner, Milton Wong, Leila Elabbady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322000" y="3626725"/>
            <a:ext cx="63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Mentor: </a:t>
            </a:r>
            <a:r>
              <a:rPr lang="en" sz="2200">
                <a:solidFill>
                  <a:schemeClr val="dk1"/>
                </a:solidFill>
              </a:rPr>
              <a:t>Rana Hanocka</a:t>
            </a:r>
            <a:endParaRPr sz="25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1422475" y="-2"/>
            <a:ext cx="6197764" cy="2146273"/>
            <a:chOff x="-1149200" y="1727171"/>
            <a:chExt cx="9537957" cy="3491009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149200" y="1790690"/>
              <a:ext cx="6013440" cy="3427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3445" y="1727171"/>
              <a:ext cx="5925312" cy="339752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" name="Google Shape;60;p13"/>
            <p:cNvCxnSpPr/>
            <p:nvPr/>
          </p:nvCxnSpPr>
          <p:spPr>
            <a:xfrm>
              <a:off x="3553257" y="3263600"/>
              <a:ext cx="1005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Labelled mismatch of initial mesh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0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the initial mesh of a </a:t>
            </a:r>
            <a:r>
              <a:rPr lang="en" sz="1700"/>
              <a:t>different shape.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Requires more iterations to reconstruct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 as good as using a well fitted initial mesh.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00" y="1017725"/>
            <a:ext cx="5622876" cy="39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Spherical initial mesh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a general spherical initial mesh.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need to create initial </a:t>
            </a:r>
            <a:r>
              <a:rPr lang="en"/>
              <a:t>meshes</a:t>
            </a:r>
            <a:r>
              <a:rPr lang="en"/>
              <a:t> that have some similarity with the target point cloud.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mesh looks like the target animal, but has some artifacts.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needs more iterations before upsampling is performed.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1092"/>
            <a:ext cx="9143999" cy="229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Downsampled initial point cloud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0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Reconstruct the surface using a down- sampled point cloud (to 20%, 5% and 1%)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74370" r="0" t="0"/>
          <a:stretch/>
        </p:blipFill>
        <p:spPr>
          <a:xfrm>
            <a:off x="3456200" y="2002300"/>
            <a:ext cx="1607199" cy="31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74706" t="0"/>
          <a:stretch/>
        </p:blipFill>
        <p:spPr>
          <a:xfrm>
            <a:off x="1894975" y="2002300"/>
            <a:ext cx="1586140" cy="31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0" r="74396" t="0"/>
          <a:stretch/>
        </p:blipFill>
        <p:spPr>
          <a:xfrm>
            <a:off x="5493025" y="468000"/>
            <a:ext cx="1641728" cy="46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6">
            <a:alphaModFix/>
          </a:blip>
          <a:srcRect b="0" l="74819" r="0" t="0"/>
          <a:stretch/>
        </p:blipFill>
        <p:spPr>
          <a:xfrm>
            <a:off x="7165000" y="465225"/>
            <a:ext cx="1545083" cy="4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ShapeNet dataset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challenging shapes. e.g. with fine-grained details, connected thin parts, diverse holes.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Point2Mesh still can get some pretty good mesh reconstructions.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possible extension is to add extra mesh connectivity for better bridging the gap between target shape and deformable mesh.</a:t>
            </a:r>
            <a:endParaRPr sz="15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25" y="2232850"/>
            <a:ext cx="6065552" cy="29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