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27157675" cx="19202400"/>
  <p:notesSz cx="6858000" cy="9144000"/>
  <p:embeddedFontLst>
    <p:embeddedFont>
      <p:font typeface="Signika"/>
      <p:regular r:id="rId8"/>
      <p:bold r:id="rId9"/>
    </p:embeddedFont>
    <p:embeddedFont>
      <p:font typeface="Open Sans Light"/>
      <p:regular r:id="rId10"/>
      <p:bold r:id="rId11"/>
      <p:italic r:id="rId12"/>
      <p:boldItalic r:id="rId13"/>
    </p:embeddedFont>
    <p:embeddedFont>
      <p:font typeface="Open Sans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554">
          <p15:clr>
            <a:srgbClr val="747775"/>
          </p15:clr>
        </p15:guide>
        <p15:guide id="2" pos="60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554" orient="horz"/>
        <p:guide pos="60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Light-bold.fntdata"/><Relationship Id="rId10" Type="http://schemas.openxmlformats.org/officeDocument/2006/relationships/font" Target="fonts/OpenSansLight-regular.fntdata"/><Relationship Id="rId13" Type="http://schemas.openxmlformats.org/officeDocument/2006/relationships/font" Target="fonts/OpenSansLight-boldItalic.fntdata"/><Relationship Id="rId12" Type="http://schemas.openxmlformats.org/officeDocument/2006/relationships/font" Target="fonts/OpenSans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ignika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Signik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6524218a0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26524218a0_4_75:notes"/>
          <p:cNvSpPr/>
          <p:nvPr>
            <p:ph idx="2" type="sldImg"/>
          </p:nvPr>
        </p:nvSpPr>
        <p:spPr>
          <a:xfrm>
            <a:off x="1141866" y="685800"/>
            <a:ext cx="457494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54588" y="3931355"/>
            <a:ext cx="17893200" cy="10837800"/>
          </a:xfrm>
          <a:prstGeom prst="rect">
            <a:avLst/>
          </a:prstGeom>
        </p:spPr>
        <p:txBody>
          <a:bodyPr anchorCtr="0" anchor="b" bIns="288900" lIns="288900" spcFirstLastPara="1" rIns="288900" wrap="square" tIns="288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400"/>
              <a:buNone/>
              <a:defRPr sz="1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54570" y="14964177"/>
            <a:ext cx="17893200" cy="4185000"/>
          </a:xfrm>
          <a:prstGeom prst="rect">
            <a:avLst/>
          </a:prstGeom>
        </p:spPr>
        <p:txBody>
          <a:bodyPr anchorCtr="0" anchor="t" bIns="288900" lIns="288900" spcFirstLastPara="1" rIns="288900" wrap="square" tIns="288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7792161" y="24621780"/>
            <a:ext cx="1152300" cy="2078100"/>
          </a:xfrm>
          <a:prstGeom prst="rect">
            <a:avLst/>
          </a:prstGeom>
        </p:spPr>
        <p:txBody>
          <a:bodyPr anchorCtr="0" anchor="ctr" bIns="288900" lIns="288900" spcFirstLastPara="1" rIns="288900" wrap="square" tIns="288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54570" y="5840339"/>
            <a:ext cx="17893200" cy="10367400"/>
          </a:xfrm>
          <a:prstGeom prst="rect">
            <a:avLst/>
          </a:prstGeom>
        </p:spPr>
        <p:txBody>
          <a:bodyPr anchorCtr="0" anchor="b" bIns="288900" lIns="288900" spcFirstLastPara="1" rIns="288900" wrap="square" tIns="288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900"/>
              <a:buNone/>
              <a:defRPr sz="3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900"/>
              <a:buNone/>
              <a:defRPr sz="3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900"/>
              <a:buNone/>
              <a:defRPr sz="3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900"/>
              <a:buNone/>
              <a:defRPr sz="3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900"/>
              <a:buNone/>
              <a:defRPr sz="3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900"/>
              <a:buNone/>
              <a:defRPr sz="3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900"/>
              <a:buNone/>
              <a:defRPr sz="3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900"/>
              <a:buNone/>
              <a:defRPr sz="3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900"/>
              <a:buNone/>
              <a:defRPr sz="37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54570" y="16643745"/>
            <a:ext cx="17893200" cy="6868200"/>
          </a:xfrm>
          <a:prstGeom prst="rect">
            <a:avLst/>
          </a:prstGeom>
        </p:spPr>
        <p:txBody>
          <a:bodyPr anchorCtr="0" anchor="t" bIns="288900" lIns="288900" spcFirstLastPara="1" rIns="288900" wrap="square" tIns="288900">
            <a:normAutofit/>
          </a:bodyPr>
          <a:lstStyle>
            <a:lvl1pPr indent="-590550" lvl="0" marL="457200" algn="ctr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1pPr>
            <a:lvl2pPr indent="-508000" lvl="1" marL="914400" algn="ctr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2pPr>
            <a:lvl3pPr indent="-508000" lvl="2" marL="1371600" algn="ctr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3pPr>
            <a:lvl4pPr indent="-508000" lvl="3" marL="1828800" algn="ctr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4pPr>
            <a:lvl5pPr indent="-508000" lvl="4" marL="2286000" algn="ctr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5pPr>
            <a:lvl6pPr indent="-508000" lvl="5" marL="2743200" algn="ctr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6pPr>
            <a:lvl7pPr indent="-508000" lvl="6" marL="3200400" algn="ctr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7pPr>
            <a:lvl8pPr indent="-508000" lvl="7" marL="3657600" algn="ctr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8pPr>
            <a:lvl9pPr indent="-508000" lvl="8" marL="4114800" algn="ctr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7792161" y="24621780"/>
            <a:ext cx="1152300" cy="2078100"/>
          </a:xfrm>
          <a:prstGeom prst="rect">
            <a:avLst/>
          </a:prstGeom>
        </p:spPr>
        <p:txBody>
          <a:bodyPr anchorCtr="0" anchor="ctr" bIns="288900" lIns="288900" spcFirstLastPara="1" rIns="288900" wrap="square" tIns="288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7792161" y="24621780"/>
            <a:ext cx="1152300" cy="2078100"/>
          </a:xfrm>
          <a:prstGeom prst="rect">
            <a:avLst/>
          </a:prstGeom>
        </p:spPr>
        <p:txBody>
          <a:bodyPr anchorCtr="0" anchor="ctr" bIns="288900" lIns="288900" spcFirstLastPara="1" rIns="288900" wrap="square" tIns="288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1161826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7939144" y="16143012"/>
            <a:ext cx="7358231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16652838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742739" y="5410570"/>
            <a:ext cx="19751040" cy="373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485478" y="9869654"/>
            <a:ext cx="16265562" cy="4451020"/>
          </a:xfrm>
          <a:prstGeom prst="rect">
            <a:avLst/>
          </a:prstGeom>
          <a:noFill/>
          <a:ln>
            <a:noFill/>
          </a:ln>
        </p:spPr>
        <p:txBody>
          <a:bodyPr anchorCtr="0" anchor="t" bIns="116100" lIns="232275" spcFirstLastPara="1" rIns="232275" wrap="square" tIns="116100">
            <a:normAutofit/>
          </a:bodyPr>
          <a:lstStyle>
            <a:lvl1pPr lv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1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400"/>
              </a:spcBef>
              <a:spcAft>
                <a:spcPts val="0"/>
              </a:spcAft>
              <a:buClr>
                <a:srgbClr val="888888"/>
              </a:buClr>
              <a:buSzPts val="7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6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1161826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7939144" y="16143012"/>
            <a:ext cx="7358231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16652838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1161826" y="697489"/>
            <a:ext cx="20912866" cy="2902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161826" y="4063975"/>
            <a:ext cx="20912866" cy="11494439"/>
          </a:xfrm>
          <a:prstGeom prst="rect">
            <a:avLst/>
          </a:prstGeom>
          <a:noFill/>
          <a:ln>
            <a:noFill/>
          </a:ln>
        </p:spPr>
        <p:txBody>
          <a:bodyPr anchorCtr="0" anchor="t" bIns="116100" lIns="232275" spcFirstLastPara="1" rIns="232275" wrap="square" tIns="116100">
            <a:normAutofit/>
          </a:bodyPr>
          <a:lstStyle>
            <a:lvl1pPr indent="-5207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1pPr>
            <a:lvl2pPr indent="-5207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–"/>
              <a:defRPr/>
            </a:lvl2pPr>
            <a:lvl3pPr indent="-520700" lvl="2" marL="1371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3pPr>
            <a:lvl4pPr indent="-520700" lvl="3" marL="1828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–"/>
              <a:defRPr/>
            </a:lvl4pPr>
            <a:lvl5pPr indent="-520700" lvl="4" marL="22860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»"/>
              <a:defRPr/>
            </a:lvl5pPr>
            <a:lvl6pPr indent="-520700" lvl="5" marL="2743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6pPr>
            <a:lvl7pPr indent="-520700" lvl="6" marL="3200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7pPr>
            <a:lvl8pPr indent="-520700" lvl="7" marL="3657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8pPr>
            <a:lvl9pPr indent="-520700" lvl="8" marL="4114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1161826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7939144" y="16143012"/>
            <a:ext cx="7358231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6652838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835525" y="11192058"/>
            <a:ext cx="19751040" cy="3459217"/>
          </a:xfrm>
          <a:prstGeom prst="rect">
            <a:avLst/>
          </a:prstGeom>
          <a:noFill/>
          <a:ln>
            <a:noFill/>
          </a:ln>
        </p:spPr>
        <p:txBody>
          <a:bodyPr anchorCtr="0" anchor="t" bIns="116100" lIns="232275" spcFirstLastPara="1" rIns="232275" wrap="square" tIns="1161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0"/>
              <a:buFont typeface="Calibri"/>
              <a:buNone/>
              <a:defRPr b="1" sz="10200" cap="none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1835525" y="7382083"/>
            <a:ext cx="19751040" cy="3809975"/>
          </a:xfrm>
          <a:prstGeom prst="rect">
            <a:avLst/>
          </a:prstGeom>
          <a:noFill/>
          <a:ln>
            <a:noFill/>
          </a:ln>
        </p:spPr>
        <p:txBody>
          <a:bodyPr anchorCtr="0" anchor="b" bIns="116100" lIns="232275" spcFirstLastPara="1" rIns="232275" wrap="square" tIns="1161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None/>
              <a:defRPr sz="51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 sz="4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100"/>
              <a:buNone/>
              <a:defRPr sz="41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1161826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7939144" y="16143012"/>
            <a:ext cx="7358231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16652838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161826" y="697489"/>
            <a:ext cx="20912866" cy="2902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1161826" y="4063975"/>
            <a:ext cx="10262795" cy="11494439"/>
          </a:xfrm>
          <a:prstGeom prst="rect">
            <a:avLst/>
          </a:prstGeom>
          <a:noFill/>
          <a:ln>
            <a:noFill/>
          </a:ln>
        </p:spPr>
        <p:txBody>
          <a:bodyPr anchorCtr="0" anchor="t" bIns="116100" lIns="232275" spcFirstLastPara="1" rIns="232275" wrap="square" tIns="116100">
            <a:normAutofit/>
          </a:bodyPr>
          <a:lstStyle>
            <a:lvl1pPr indent="-679450" lvl="0" marL="45720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100"/>
              <a:buChar char="•"/>
              <a:defRPr sz="7100"/>
            </a:lvl1pPr>
            <a:lvl2pPr indent="-61595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–"/>
              <a:defRPr sz="6100"/>
            </a:lvl2pPr>
            <a:lvl3pPr indent="-552450" lvl="2" marL="1371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Char char="•"/>
              <a:defRPr sz="5100"/>
            </a:lvl3pPr>
            <a:lvl4pPr indent="-520700" lvl="3" marL="1828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–"/>
              <a:defRPr sz="4600"/>
            </a:lvl4pPr>
            <a:lvl5pPr indent="-520700" lvl="4" marL="22860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»"/>
              <a:defRPr sz="4600"/>
            </a:lvl5pPr>
            <a:lvl6pPr indent="-520700" lvl="5" marL="2743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6pPr>
            <a:lvl7pPr indent="-520700" lvl="6" marL="3200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7pPr>
            <a:lvl8pPr indent="-520700" lvl="7" marL="3657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8pPr>
            <a:lvl9pPr indent="-520700" lvl="8" marL="4114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11811896" y="4063975"/>
            <a:ext cx="10262795" cy="11494439"/>
          </a:xfrm>
          <a:prstGeom prst="rect">
            <a:avLst/>
          </a:prstGeom>
          <a:noFill/>
          <a:ln>
            <a:noFill/>
          </a:ln>
        </p:spPr>
        <p:txBody>
          <a:bodyPr anchorCtr="0" anchor="t" bIns="116100" lIns="232275" spcFirstLastPara="1" rIns="232275" wrap="square" tIns="116100">
            <a:normAutofit/>
          </a:bodyPr>
          <a:lstStyle>
            <a:lvl1pPr indent="-679450" lvl="0" marL="45720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100"/>
              <a:buChar char="•"/>
              <a:defRPr sz="7100"/>
            </a:lvl1pPr>
            <a:lvl2pPr indent="-61595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–"/>
              <a:defRPr sz="6100"/>
            </a:lvl2pPr>
            <a:lvl3pPr indent="-552450" lvl="2" marL="1371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Char char="•"/>
              <a:defRPr sz="5100"/>
            </a:lvl3pPr>
            <a:lvl4pPr indent="-520700" lvl="3" marL="1828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–"/>
              <a:defRPr sz="4600"/>
            </a:lvl4pPr>
            <a:lvl5pPr indent="-520700" lvl="4" marL="22860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»"/>
              <a:defRPr sz="4600"/>
            </a:lvl5pPr>
            <a:lvl6pPr indent="-520700" lvl="5" marL="2743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6pPr>
            <a:lvl7pPr indent="-520700" lvl="6" marL="3200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7pPr>
            <a:lvl8pPr indent="-520700" lvl="7" marL="3657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8pPr>
            <a:lvl9pPr indent="-520700" lvl="8" marL="4114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1161826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7939144" y="16143012"/>
            <a:ext cx="7358231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16652838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1161826" y="697489"/>
            <a:ext cx="20912866" cy="2902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161826" y="3898676"/>
            <a:ext cx="10266831" cy="1624782"/>
          </a:xfrm>
          <a:prstGeom prst="rect">
            <a:avLst/>
          </a:prstGeom>
          <a:noFill/>
          <a:ln>
            <a:noFill/>
          </a:ln>
        </p:spPr>
        <p:txBody>
          <a:bodyPr anchorCtr="0" anchor="b" bIns="116100" lIns="232275" spcFirstLastPara="1" rIns="232275" wrap="square" tIns="1161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b="1" sz="61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b="1" sz="5100"/>
            </a:lvl2pPr>
            <a:lvl3pPr indent="-228600" lvl="2" marL="1371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b="1" sz="46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b="1" sz="41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b="1" sz="41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b="1" sz="41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b="1" sz="41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b="1" sz="41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b="1" sz="41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1161826" y="5523458"/>
            <a:ext cx="10266831" cy="10034956"/>
          </a:xfrm>
          <a:prstGeom prst="rect">
            <a:avLst/>
          </a:prstGeom>
          <a:noFill/>
          <a:ln>
            <a:noFill/>
          </a:ln>
        </p:spPr>
        <p:txBody>
          <a:bodyPr anchorCtr="0" anchor="t" bIns="116100" lIns="232275" spcFirstLastPara="1" rIns="232275" wrap="square" tIns="116100">
            <a:normAutofit/>
          </a:bodyPr>
          <a:lstStyle>
            <a:lvl1pPr indent="-61595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1pPr>
            <a:lvl2pPr indent="-552450" lvl="1" marL="914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Char char="–"/>
              <a:defRPr sz="5100"/>
            </a:lvl2pPr>
            <a:lvl3pPr indent="-520700" lvl="2" marL="1371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3pPr>
            <a:lvl4pPr indent="-488950" lvl="3" marL="18288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Char char="–"/>
              <a:defRPr sz="4100"/>
            </a:lvl4pPr>
            <a:lvl5pPr indent="-488950" lvl="4" marL="22860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Char char="»"/>
              <a:defRPr sz="4100"/>
            </a:lvl5pPr>
            <a:lvl6pPr indent="-48895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6pPr>
            <a:lvl7pPr indent="-488950" lvl="6" marL="3200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7pPr>
            <a:lvl8pPr indent="-488950" lvl="7" marL="3657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8pPr>
            <a:lvl9pPr indent="-488950" lvl="8" marL="41148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11803828" y="3898676"/>
            <a:ext cx="10270864" cy="1624782"/>
          </a:xfrm>
          <a:prstGeom prst="rect">
            <a:avLst/>
          </a:prstGeom>
          <a:noFill/>
          <a:ln>
            <a:noFill/>
          </a:ln>
        </p:spPr>
        <p:txBody>
          <a:bodyPr anchorCtr="0" anchor="b" bIns="116100" lIns="232275" spcFirstLastPara="1" rIns="232275" wrap="square" tIns="11610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b="1" sz="61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b="1" sz="5100"/>
            </a:lvl2pPr>
            <a:lvl3pPr indent="-228600" lvl="2" marL="1371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b="1" sz="46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b="1" sz="41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b="1" sz="41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b="1" sz="41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b="1" sz="41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b="1" sz="41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b="1" sz="41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11803828" y="5523458"/>
            <a:ext cx="10270864" cy="10034956"/>
          </a:xfrm>
          <a:prstGeom prst="rect">
            <a:avLst/>
          </a:prstGeom>
          <a:noFill/>
          <a:ln>
            <a:noFill/>
          </a:ln>
        </p:spPr>
        <p:txBody>
          <a:bodyPr anchorCtr="0" anchor="t" bIns="116100" lIns="232275" spcFirstLastPara="1" rIns="232275" wrap="square" tIns="116100">
            <a:normAutofit/>
          </a:bodyPr>
          <a:lstStyle>
            <a:lvl1pPr indent="-61595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1pPr>
            <a:lvl2pPr indent="-552450" lvl="1" marL="914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Char char="–"/>
              <a:defRPr sz="5100"/>
            </a:lvl2pPr>
            <a:lvl3pPr indent="-520700" lvl="2" marL="1371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3pPr>
            <a:lvl4pPr indent="-488950" lvl="3" marL="18288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Char char="–"/>
              <a:defRPr sz="4100"/>
            </a:lvl4pPr>
            <a:lvl5pPr indent="-488950" lvl="4" marL="22860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Char char="»"/>
              <a:defRPr sz="4100"/>
            </a:lvl5pPr>
            <a:lvl6pPr indent="-488950" lvl="5" marL="2743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6pPr>
            <a:lvl7pPr indent="-488950" lvl="6" marL="3200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7pPr>
            <a:lvl8pPr indent="-488950" lvl="7" marL="3657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8pPr>
            <a:lvl9pPr indent="-488950" lvl="8" marL="41148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100"/>
              <a:buChar char="•"/>
              <a:defRPr sz="41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1161826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7939144" y="16143012"/>
            <a:ext cx="7358231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16652838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1161826" y="697489"/>
            <a:ext cx="20912866" cy="2902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1161826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7939144" y="16143012"/>
            <a:ext cx="7358231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16652838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1161826" y="693456"/>
            <a:ext cx="7644654" cy="2951220"/>
          </a:xfrm>
          <a:prstGeom prst="rect">
            <a:avLst/>
          </a:prstGeom>
          <a:noFill/>
          <a:ln>
            <a:noFill/>
          </a:ln>
        </p:spPr>
        <p:txBody>
          <a:bodyPr anchorCtr="0" anchor="b" bIns="116100" lIns="232275" spcFirstLastPara="1" rIns="232275" wrap="square" tIns="1161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b="1" sz="51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9084833" y="693456"/>
            <a:ext cx="12989859" cy="14864958"/>
          </a:xfrm>
          <a:prstGeom prst="rect">
            <a:avLst/>
          </a:prstGeom>
          <a:noFill/>
          <a:ln>
            <a:noFill/>
          </a:ln>
        </p:spPr>
        <p:txBody>
          <a:bodyPr anchorCtr="0" anchor="t" bIns="116100" lIns="232275" spcFirstLastPara="1" rIns="232275" wrap="square" tIns="116100">
            <a:normAutofit/>
          </a:bodyPr>
          <a:lstStyle>
            <a:lvl1pPr indent="-742950" lvl="0" marL="4572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100"/>
              <a:buChar char="•"/>
              <a:defRPr sz="8100"/>
            </a:lvl1pPr>
            <a:lvl2pPr indent="-679450" lvl="1" marL="91440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100"/>
              <a:buChar char="–"/>
              <a:defRPr sz="7100"/>
            </a:lvl2pPr>
            <a:lvl3pPr indent="-61595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3pPr>
            <a:lvl4pPr indent="-55245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Char char="–"/>
              <a:defRPr sz="5100"/>
            </a:lvl4pPr>
            <a:lvl5pPr indent="-55245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Char char="»"/>
              <a:defRPr sz="5100"/>
            </a:lvl5pPr>
            <a:lvl6pPr indent="-55245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Char char="•"/>
              <a:defRPr sz="5100"/>
            </a:lvl6pPr>
            <a:lvl7pPr indent="-552450" lvl="6" marL="3200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Char char="•"/>
              <a:defRPr sz="5100"/>
            </a:lvl7pPr>
            <a:lvl8pPr indent="-552450" lvl="7" marL="3657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Char char="•"/>
              <a:defRPr sz="5100"/>
            </a:lvl8pPr>
            <a:lvl9pPr indent="-552450" lvl="8" marL="4114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Char char="•"/>
              <a:defRPr sz="5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1161826" y="3644676"/>
            <a:ext cx="7644654" cy="11913738"/>
          </a:xfrm>
          <a:prstGeom prst="rect">
            <a:avLst/>
          </a:prstGeom>
          <a:noFill/>
          <a:ln>
            <a:noFill/>
          </a:ln>
        </p:spPr>
        <p:txBody>
          <a:bodyPr anchorCtr="0" anchor="t" bIns="116100" lIns="232275" spcFirstLastPara="1" rIns="232275" wrap="square" tIns="1161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1161826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7939144" y="16143012"/>
            <a:ext cx="7358231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16652838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54570" y="11356486"/>
            <a:ext cx="17893200" cy="4444800"/>
          </a:xfrm>
          <a:prstGeom prst="rect">
            <a:avLst/>
          </a:prstGeom>
        </p:spPr>
        <p:txBody>
          <a:bodyPr anchorCtr="0" anchor="ctr" bIns="288900" lIns="288900" spcFirstLastPara="1" rIns="288900" wrap="square" tIns="288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7792161" y="24621780"/>
            <a:ext cx="1152300" cy="2078100"/>
          </a:xfrm>
          <a:prstGeom prst="rect">
            <a:avLst/>
          </a:prstGeom>
        </p:spPr>
        <p:txBody>
          <a:bodyPr anchorCtr="0" anchor="ctr" bIns="288900" lIns="288900" spcFirstLastPara="1" rIns="288900" wrap="square" tIns="288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54520" y="12191925"/>
            <a:ext cx="13941911" cy="1439326"/>
          </a:xfrm>
          <a:prstGeom prst="rect">
            <a:avLst/>
          </a:prstGeom>
          <a:noFill/>
          <a:ln>
            <a:noFill/>
          </a:ln>
        </p:spPr>
        <p:txBody>
          <a:bodyPr anchorCtr="0" anchor="b" bIns="116100" lIns="232275" spcFirstLastPara="1" rIns="232275" wrap="square" tIns="1161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b="1" sz="51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4554520" y="1556244"/>
            <a:ext cx="13941911" cy="10450222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554520" y="13631251"/>
            <a:ext cx="13941911" cy="2044081"/>
          </a:xfrm>
          <a:prstGeom prst="rect">
            <a:avLst/>
          </a:prstGeom>
          <a:noFill/>
          <a:ln>
            <a:noFill/>
          </a:ln>
        </p:spPr>
        <p:txBody>
          <a:bodyPr anchorCtr="0" anchor="t" bIns="116100" lIns="232275" spcFirstLastPara="1" rIns="232275" wrap="square" tIns="1161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1161826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7939144" y="16143012"/>
            <a:ext cx="7358231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16652838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161826" y="697489"/>
            <a:ext cx="20912866" cy="2902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5871039" y="-645238"/>
            <a:ext cx="11494439" cy="20912866"/>
          </a:xfrm>
          <a:prstGeom prst="rect">
            <a:avLst/>
          </a:prstGeom>
          <a:noFill/>
          <a:ln>
            <a:noFill/>
          </a:ln>
        </p:spPr>
        <p:txBody>
          <a:bodyPr anchorCtr="0" anchor="t" bIns="116100" lIns="232275" spcFirstLastPara="1" rIns="232275" wrap="square" tIns="116100">
            <a:normAutofit/>
          </a:bodyPr>
          <a:lstStyle>
            <a:lvl1pPr indent="-5207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1pPr>
            <a:lvl2pPr indent="-5207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–"/>
              <a:defRPr/>
            </a:lvl2pPr>
            <a:lvl3pPr indent="-520700" lvl="2" marL="1371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3pPr>
            <a:lvl4pPr indent="-520700" lvl="3" marL="1828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–"/>
              <a:defRPr/>
            </a:lvl4pPr>
            <a:lvl5pPr indent="-520700" lvl="4" marL="22860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»"/>
              <a:defRPr/>
            </a:lvl5pPr>
            <a:lvl6pPr indent="-520700" lvl="5" marL="2743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6pPr>
            <a:lvl7pPr indent="-520700" lvl="6" marL="3200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7pPr>
            <a:lvl8pPr indent="-520700" lvl="7" marL="3657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8pPr>
            <a:lvl9pPr indent="-520700" lvl="8" marL="4114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1161826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7939144" y="16143012"/>
            <a:ext cx="7358231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16652838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12030121" y="5513843"/>
            <a:ext cx="14860925" cy="522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80050" y="479264"/>
            <a:ext cx="14860925" cy="15297374"/>
          </a:xfrm>
          <a:prstGeom prst="rect">
            <a:avLst/>
          </a:prstGeom>
          <a:noFill/>
          <a:ln>
            <a:noFill/>
          </a:ln>
        </p:spPr>
        <p:txBody>
          <a:bodyPr anchorCtr="0" anchor="t" bIns="116100" lIns="232275" spcFirstLastPara="1" rIns="232275" wrap="square" tIns="116100">
            <a:normAutofit/>
          </a:bodyPr>
          <a:lstStyle>
            <a:lvl1pPr indent="-5207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1pPr>
            <a:lvl2pPr indent="-5207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–"/>
              <a:defRPr/>
            </a:lvl2pPr>
            <a:lvl3pPr indent="-520700" lvl="2" marL="1371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3pPr>
            <a:lvl4pPr indent="-520700" lvl="3" marL="1828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–"/>
              <a:defRPr/>
            </a:lvl4pPr>
            <a:lvl5pPr indent="-520700" lvl="4" marL="22860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»"/>
              <a:defRPr/>
            </a:lvl5pPr>
            <a:lvl6pPr indent="-520700" lvl="5" marL="2743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6pPr>
            <a:lvl7pPr indent="-520700" lvl="6" marL="3200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7pPr>
            <a:lvl8pPr indent="-520700" lvl="7" marL="3657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8pPr>
            <a:lvl9pPr indent="-520700" lvl="8" marL="4114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1161826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7939144" y="16143012"/>
            <a:ext cx="7358231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16652838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54570" y="2349732"/>
            <a:ext cx="17893200" cy="3024000"/>
          </a:xfrm>
          <a:prstGeom prst="rect">
            <a:avLst/>
          </a:prstGeom>
        </p:spPr>
        <p:txBody>
          <a:bodyPr anchorCtr="0" anchor="t" bIns="288900" lIns="288900" spcFirstLastPara="1" rIns="288900" wrap="square" tIns="288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54570" y="6085067"/>
            <a:ext cx="17893200" cy="18038700"/>
          </a:xfrm>
          <a:prstGeom prst="rect">
            <a:avLst/>
          </a:prstGeom>
        </p:spPr>
        <p:txBody>
          <a:bodyPr anchorCtr="0" anchor="t" bIns="288900" lIns="288900" spcFirstLastPara="1" rIns="288900" wrap="square" tIns="288900">
            <a:normAutofit/>
          </a:bodyPr>
          <a:lstStyle>
            <a:lvl1pPr indent="-590550" lvl="0" marL="457200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1pPr>
            <a:lvl2pPr indent="-508000" lvl="1" marL="9144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2pPr>
            <a:lvl3pPr indent="-508000" lvl="2" marL="13716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3pPr>
            <a:lvl4pPr indent="-508000" lvl="3" marL="1828800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4pPr>
            <a:lvl5pPr indent="-508000" lvl="4" marL="22860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5pPr>
            <a:lvl6pPr indent="-508000" lvl="5" marL="27432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6pPr>
            <a:lvl7pPr indent="-508000" lvl="6" marL="3200400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7pPr>
            <a:lvl8pPr indent="-508000" lvl="7" marL="36576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8pPr>
            <a:lvl9pPr indent="-508000" lvl="8" marL="41148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7792161" y="24621780"/>
            <a:ext cx="1152300" cy="2078100"/>
          </a:xfrm>
          <a:prstGeom prst="rect">
            <a:avLst/>
          </a:prstGeom>
        </p:spPr>
        <p:txBody>
          <a:bodyPr anchorCtr="0" anchor="ctr" bIns="288900" lIns="288900" spcFirstLastPara="1" rIns="288900" wrap="square" tIns="288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54570" y="2349732"/>
            <a:ext cx="17893200" cy="3024000"/>
          </a:xfrm>
          <a:prstGeom prst="rect">
            <a:avLst/>
          </a:prstGeom>
        </p:spPr>
        <p:txBody>
          <a:bodyPr anchorCtr="0" anchor="t" bIns="288900" lIns="288900" spcFirstLastPara="1" rIns="288900" wrap="square" tIns="288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54570" y="6085067"/>
            <a:ext cx="8399700" cy="18038700"/>
          </a:xfrm>
          <a:prstGeom prst="rect">
            <a:avLst/>
          </a:prstGeom>
        </p:spPr>
        <p:txBody>
          <a:bodyPr anchorCtr="0" anchor="t" bIns="288900" lIns="288900" spcFirstLastPara="1" rIns="288900" wrap="square" tIns="288900">
            <a:normAutofit/>
          </a:bodyPr>
          <a:lstStyle>
            <a:lvl1pPr indent="-508000" lvl="0" marL="4572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1pPr>
            <a:lvl2pPr indent="-469900" lvl="1" marL="9144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indent="-469900" lvl="2" marL="13716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indent="-469900" lvl="3" marL="18288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indent="-469900" lvl="4" marL="22860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indent="-469900" lvl="5" marL="27432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indent="-469900" lvl="6" marL="32004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indent="-469900" lvl="7" marL="36576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indent="-469900" lvl="8" marL="41148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0148040" y="6085067"/>
            <a:ext cx="8399700" cy="18038700"/>
          </a:xfrm>
          <a:prstGeom prst="rect">
            <a:avLst/>
          </a:prstGeom>
        </p:spPr>
        <p:txBody>
          <a:bodyPr anchorCtr="0" anchor="t" bIns="288900" lIns="288900" spcFirstLastPara="1" rIns="288900" wrap="square" tIns="288900">
            <a:normAutofit/>
          </a:bodyPr>
          <a:lstStyle>
            <a:lvl1pPr indent="-508000" lvl="0" marL="4572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1pPr>
            <a:lvl2pPr indent="-469900" lvl="1" marL="9144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indent="-469900" lvl="2" marL="13716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indent="-469900" lvl="3" marL="18288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indent="-469900" lvl="4" marL="22860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indent="-469900" lvl="5" marL="27432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indent="-469900" lvl="6" marL="32004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indent="-469900" lvl="7" marL="36576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indent="-469900" lvl="8" marL="41148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7792161" y="24621780"/>
            <a:ext cx="1152300" cy="2078100"/>
          </a:xfrm>
          <a:prstGeom prst="rect">
            <a:avLst/>
          </a:prstGeom>
        </p:spPr>
        <p:txBody>
          <a:bodyPr anchorCtr="0" anchor="ctr" bIns="288900" lIns="288900" spcFirstLastPara="1" rIns="288900" wrap="square" tIns="288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54570" y="2349732"/>
            <a:ext cx="17893200" cy="3024000"/>
          </a:xfrm>
          <a:prstGeom prst="rect">
            <a:avLst/>
          </a:prstGeom>
        </p:spPr>
        <p:txBody>
          <a:bodyPr anchorCtr="0" anchor="t" bIns="288900" lIns="288900" spcFirstLastPara="1" rIns="288900" wrap="square" tIns="288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7792161" y="24621780"/>
            <a:ext cx="1152300" cy="2078100"/>
          </a:xfrm>
          <a:prstGeom prst="rect">
            <a:avLst/>
          </a:prstGeom>
        </p:spPr>
        <p:txBody>
          <a:bodyPr anchorCtr="0" anchor="ctr" bIns="288900" lIns="288900" spcFirstLastPara="1" rIns="288900" wrap="square" tIns="288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54570" y="2933567"/>
            <a:ext cx="5896800" cy="3990000"/>
          </a:xfrm>
          <a:prstGeom prst="rect">
            <a:avLst/>
          </a:prstGeom>
        </p:spPr>
        <p:txBody>
          <a:bodyPr anchorCtr="0" anchor="b" bIns="288900" lIns="288900" spcFirstLastPara="1" rIns="288900" wrap="square" tIns="288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54570" y="7337087"/>
            <a:ext cx="5896800" cy="16787100"/>
          </a:xfrm>
          <a:prstGeom prst="rect">
            <a:avLst/>
          </a:prstGeom>
        </p:spPr>
        <p:txBody>
          <a:bodyPr anchorCtr="0" anchor="t" bIns="288900" lIns="288900" spcFirstLastPara="1" rIns="288900" wrap="square" tIns="288900">
            <a:normAutofit/>
          </a:bodyPr>
          <a:lstStyle>
            <a:lvl1pPr indent="-469900" lvl="0" marL="4572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1pPr>
            <a:lvl2pPr indent="-469900" lvl="1" marL="9144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indent="-469900" lvl="2" marL="13716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indent="-469900" lvl="3" marL="18288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indent="-469900" lvl="4" marL="22860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indent="-469900" lvl="5" marL="27432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indent="-469900" lvl="6" marL="32004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indent="-469900" lvl="7" marL="36576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indent="-469900" lvl="8" marL="41148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7792161" y="24621780"/>
            <a:ext cx="1152300" cy="2078100"/>
          </a:xfrm>
          <a:prstGeom prst="rect">
            <a:avLst/>
          </a:prstGeom>
        </p:spPr>
        <p:txBody>
          <a:bodyPr anchorCtr="0" anchor="ctr" bIns="288900" lIns="288900" spcFirstLastPara="1" rIns="288900" wrap="square" tIns="288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029525" y="2376792"/>
            <a:ext cx="13372500" cy="21599400"/>
          </a:xfrm>
          <a:prstGeom prst="rect">
            <a:avLst/>
          </a:prstGeom>
        </p:spPr>
        <p:txBody>
          <a:bodyPr anchorCtr="0" anchor="ctr" bIns="288900" lIns="288900" spcFirstLastPara="1" rIns="288900" wrap="square" tIns="288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7792161" y="24621780"/>
            <a:ext cx="1152300" cy="2078100"/>
          </a:xfrm>
          <a:prstGeom prst="rect">
            <a:avLst/>
          </a:prstGeom>
        </p:spPr>
        <p:txBody>
          <a:bodyPr anchorCtr="0" anchor="ctr" bIns="288900" lIns="288900" spcFirstLastPara="1" rIns="288900" wrap="square" tIns="288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601200" y="-660"/>
            <a:ext cx="9601200" cy="2715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88900" lIns="288900" spcFirstLastPara="1" rIns="288900" wrap="square" tIns="288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57550" y="6511163"/>
            <a:ext cx="8494800" cy="7826400"/>
          </a:xfrm>
          <a:prstGeom prst="rect">
            <a:avLst/>
          </a:prstGeom>
        </p:spPr>
        <p:txBody>
          <a:bodyPr anchorCtr="0" anchor="b" bIns="288900" lIns="288900" spcFirstLastPara="1" rIns="288900" wrap="square" tIns="288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57550" y="14800233"/>
            <a:ext cx="8494800" cy="6521400"/>
          </a:xfrm>
          <a:prstGeom prst="rect">
            <a:avLst/>
          </a:prstGeom>
        </p:spPr>
        <p:txBody>
          <a:bodyPr anchorCtr="0" anchor="t" bIns="288900" lIns="288900" spcFirstLastPara="1" rIns="288900" wrap="square" tIns="288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0372950" y="3823115"/>
            <a:ext cx="8057700" cy="19510200"/>
          </a:xfrm>
          <a:prstGeom prst="rect">
            <a:avLst/>
          </a:prstGeom>
        </p:spPr>
        <p:txBody>
          <a:bodyPr anchorCtr="0" anchor="ctr" bIns="288900" lIns="288900" spcFirstLastPara="1" rIns="288900" wrap="square" tIns="288900">
            <a:normAutofit/>
          </a:bodyPr>
          <a:lstStyle>
            <a:lvl1pPr indent="-590550" lvl="0" marL="457200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1pPr>
            <a:lvl2pPr indent="-508000" lvl="1" marL="9144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2pPr>
            <a:lvl3pPr indent="-508000" lvl="2" marL="13716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3pPr>
            <a:lvl4pPr indent="-508000" lvl="3" marL="1828800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4pPr>
            <a:lvl5pPr indent="-508000" lvl="4" marL="22860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5pPr>
            <a:lvl6pPr indent="-508000" lvl="5" marL="27432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6pPr>
            <a:lvl7pPr indent="-508000" lvl="6" marL="3200400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7pPr>
            <a:lvl8pPr indent="-508000" lvl="7" marL="36576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8pPr>
            <a:lvl9pPr indent="-508000" lvl="8" marL="41148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7792161" y="24621780"/>
            <a:ext cx="1152300" cy="2078100"/>
          </a:xfrm>
          <a:prstGeom prst="rect">
            <a:avLst/>
          </a:prstGeom>
        </p:spPr>
        <p:txBody>
          <a:bodyPr anchorCtr="0" anchor="ctr" bIns="288900" lIns="288900" spcFirstLastPara="1" rIns="288900" wrap="square" tIns="288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54570" y="22337432"/>
            <a:ext cx="12597600" cy="3195000"/>
          </a:xfrm>
          <a:prstGeom prst="rect">
            <a:avLst/>
          </a:prstGeom>
        </p:spPr>
        <p:txBody>
          <a:bodyPr anchorCtr="0" anchor="ctr" bIns="288900" lIns="288900" spcFirstLastPara="1" rIns="288900" wrap="square" tIns="288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7792161" y="24621780"/>
            <a:ext cx="1152300" cy="2078100"/>
          </a:xfrm>
          <a:prstGeom prst="rect">
            <a:avLst/>
          </a:prstGeom>
        </p:spPr>
        <p:txBody>
          <a:bodyPr anchorCtr="0" anchor="ctr" bIns="288900" lIns="288900" spcFirstLastPara="1" rIns="288900" wrap="square" tIns="288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54570" y="2349732"/>
            <a:ext cx="178932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88900" lIns="288900" spcFirstLastPara="1" rIns="288900" wrap="square" tIns="288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sz="8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sz="8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sz="8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sz="8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sz="8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sz="8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sz="8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sz="8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54570" y="6085067"/>
            <a:ext cx="17893200" cy="180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8900" lIns="288900" spcFirstLastPara="1" rIns="288900" wrap="square" tIns="288900">
            <a:normAutofit/>
          </a:bodyPr>
          <a:lstStyle>
            <a:lvl1pPr indent="-590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Char char="●"/>
              <a:defRPr sz="5700">
                <a:solidFill>
                  <a:schemeClr val="dk2"/>
                </a:solidFill>
              </a:defRPr>
            </a:lvl1pPr>
            <a:lvl2pPr indent="-508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○"/>
              <a:defRPr sz="4400">
                <a:solidFill>
                  <a:schemeClr val="dk2"/>
                </a:solidFill>
              </a:defRPr>
            </a:lvl2pPr>
            <a:lvl3pPr indent="-508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  <a:defRPr sz="4400">
                <a:solidFill>
                  <a:schemeClr val="dk2"/>
                </a:solidFill>
              </a:defRPr>
            </a:lvl3pPr>
            <a:lvl4pPr indent="-508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●"/>
              <a:defRPr sz="4400">
                <a:solidFill>
                  <a:schemeClr val="dk2"/>
                </a:solidFill>
              </a:defRPr>
            </a:lvl4pPr>
            <a:lvl5pPr indent="-508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○"/>
              <a:defRPr sz="4400">
                <a:solidFill>
                  <a:schemeClr val="dk2"/>
                </a:solidFill>
              </a:defRPr>
            </a:lvl5pPr>
            <a:lvl6pPr indent="-508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  <a:defRPr sz="4400">
                <a:solidFill>
                  <a:schemeClr val="dk2"/>
                </a:solidFill>
              </a:defRPr>
            </a:lvl6pPr>
            <a:lvl7pPr indent="-508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●"/>
              <a:defRPr sz="4400">
                <a:solidFill>
                  <a:schemeClr val="dk2"/>
                </a:solidFill>
              </a:defRPr>
            </a:lvl7pPr>
            <a:lvl8pPr indent="-508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○"/>
              <a:defRPr sz="4400">
                <a:solidFill>
                  <a:schemeClr val="dk2"/>
                </a:solidFill>
              </a:defRPr>
            </a:lvl8pPr>
            <a:lvl9pPr indent="-508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792161" y="24621780"/>
            <a:ext cx="11523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8900" lIns="288900" spcFirstLastPara="1" rIns="288900" wrap="square" tIns="288900">
            <a:normAutofit/>
          </a:bodyPr>
          <a:lstStyle>
            <a:lvl1pPr lvl="0" algn="r">
              <a:buNone/>
              <a:defRPr sz="3200">
                <a:solidFill>
                  <a:schemeClr val="dk2"/>
                </a:solidFill>
              </a:defRPr>
            </a:lvl1pPr>
            <a:lvl2pPr lvl="1" algn="r">
              <a:buNone/>
              <a:defRPr sz="3200">
                <a:solidFill>
                  <a:schemeClr val="dk2"/>
                </a:solidFill>
              </a:defRPr>
            </a:lvl2pPr>
            <a:lvl3pPr lvl="2" algn="r">
              <a:buNone/>
              <a:defRPr sz="3200">
                <a:solidFill>
                  <a:schemeClr val="dk2"/>
                </a:solidFill>
              </a:defRPr>
            </a:lvl3pPr>
            <a:lvl4pPr lvl="3" algn="r">
              <a:buNone/>
              <a:defRPr sz="3200">
                <a:solidFill>
                  <a:schemeClr val="dk2"/>
                </a:solidFill>
              </a:defRPr>
            </a:lvl4pPr>
            <a:lvl5pPr lvl="4" algn="r">
              <a:buNone/>
              <a:defRPr sz="3200">
                <a:solidFill>
                  <a:schemeClr val="dk2"/>
                </a:solidFill>
              </a:defRPr>
            </a:lvl5pPr>
            <a:lvl6pPr lvl="5" algn="r">
              <a:buNone/>
              <a:defRPr sz="3200">
                <a:solidFill>
                  <a:schemeClr val="dk2"/>
                </a:solidFill>
              </a:defRPr>
            </a:lvl6pPr>
            <a:lvl7pPr lvl="6" algn="r">
              <a:buNone/>
              <a:defRPr sz="3200">
                <a:solidFill>
                  <a:schemeClr val="dk2"/>
                </a:solidFill>
              </a:defRPr>
            </a:lvl7pPr>
            <a:lvl8pPr lvl="7" algn="r">
              <a:buNone/>
              <a:defRPr sz="3200">
                <a:solidFill>
                  <a:schemeClr val="dk2"/>
                </a:solidFill>
              </a:defRPr>
            </a:lvl8pPr>
            <a:lvl9pPr lvl="8" algn="r">
              <a:buNone/>
              <a:defRPr sz="3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61826" y="697489"/>
            <a:ext cx="20912866" cy="2902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Calibri"/>
              <a:buNone/>
              <a:defRPr b="0" i="0" sz="1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61826" y="4063975"/>
            <a:ext cx="20912866" cy="11494439"/>
          </a:xfrm>
          <a:prstGeom prst="rect">
            <a:avLst/>
          </a:prstGeom>
          <a:noFill/>
          <a:ln>
            <a:noFill/>
          </a:ln>
        </p:spPr>
        <p:txBody>
          <a:bodyPr anchorCtr="0" anchor="t" bIns="116100" lIns="232275" spcFirstLastPara="1" rIns="232275" wrap="square" tIns="116100">
            <a:normAutofit/>
          </a:bodyPr>
          <a:lstStyle>
            <a:lvl1pPr indent="-742950" lvl="0" marL="457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79450" lvl="1" marL="91440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Arial"/>
              <a:buChar char="–"/>
              <a:defRPr b="0" i="0" sz="7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1595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Char char="•"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5245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–"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5245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»"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5245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5245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5245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5245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161826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7939144" y="16143012"/>
            <a:ext cx="7358231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6652838" y="16143012"/>
            <a:ext cx="5421854" cy="92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100" lIns="232275" spcFirstLastPara="1" rIns="232275" wrap="square" tIns="1161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flipH="1" rot="10800000">
            <a:off x="17290165" y="-2816069"/>
            <a:ext cx="3352841" cy="7192687"/>
          </a:xfrm>
          <a:custGeom>
            <a:rect b="b" l="l" r="r" t="t"/>
            <a:pathLst>
              <a:path extrusionOk="0" h="2832138" w="1319405">
                <a:moveTo>
                  <a:pt x="0" y="2832138"/>
                </a:moveTo>
                <a:lnTo>
                  <a:pt x="1319405" y="2832138"/>
                </a:lnTo>
                <a:lnTo>
                  <a:pt x="1319405" y="0"/>
                </a:lnTo>
                <a:lnTo>
                  <a:pt x="0" y="0"/>
                </a:lnTo>
                <a:lnTo>
                  <a:pt x="0" y="283213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490" l="-170789" r="0" t="0"/>
            </a:stretch>
          </a:blipFill>
          <a:ln>
            <a:noFill/>
          </a:ln>
        </p:spPr>
      </p:sp>
      <p:sp>
        <p:nvSpPr>
          <p:cNvPr id="130" name="Google Shape;130;p25"/>
          <p:cNvSpPr/>
          <p:nvPr/>
        </p:nvSpPr>
        <p:spPr>
          <a:xfrm flipH="1" rot="-5400000">
            <a:off x="-1204732" y="23875043"/>
            <a:ext cx="3595414" cy="7722236"/>
          </a:xfrm>
          <a:custGeom>
            <a:rect b="b" l="l" r="r" t="t"/>
            <a:pathLst>
              <a:path extrusionOk="0" h="3038843" w="1415703">
                <a:moveTo>
                  <a:pt x="0" y="3038843"/>
                </a:moveTo>
                <a:lnTo>
                  <a:pt x="1415703" y="3038843"/>
                </a:lnTo>
                <a:lnTo>
                  <a:pt x="1415703" y="0"/>
                </a:lnTo>
                <a:lnTo>
                  <a:pt x="0" y="0"/>
                </a:lnTo>
                <a:lnTo>
                  <a:pt x="0" y="3038843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490" l="-170789" r="0" t="0"/>
            </a:stretch>
          </a:blipFill>
          <a:ln>
            <a:noFill/>
          </a:ln>
        </p:spPr>
      </p:sp>
      <p:sp>
        <p:nvSpPr>
          <p:cNvPr id="131" name="Google Shape;131;p25"/>
          <p:cNvSpPr/>
          <p:nvPr/>
        </p:nvSpPr>
        <p:spPr>
          <a:xfrm flipH="1" rot="5400000">
            <a:off x="-982732" y="-3716275"/>
            <a:ext cx="3982241" cy="8553064"/>
          </a:xfrm>
          <a:custGeom>
            <a:rect b="b" l="l" r="r" t="t"/>
            <a:pathLst>
              <a:path extrusionOk="0" h="3365789" w="1568017">
                <a:moveTo>
                  <a:pt x="0" y="3365790"/>
                </a:moveTo>
                <a:lnTo>
                  <a:pt x="1568017" y="3365790"/>
                </a:lnTo>
                <a:lnTo>
                  <a:pt x="1568017" y="0"/>
                </a:lnTo>
                <a:lnTo>
                  <a:pt x="0" y="0"/>
                </a:lnTo>
                <a:lnTo>
                  <a:pt x="0" y="336579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490" l="-170789" r="0" t="0"/>
            </a:stretch>
          </a:blipFill>
          <a:ln>
            <a:noFill/>
          </a:ln>
        </p:spPr>
      </p:sp>
      <p:sp>
        <p:nvSpPr>
          <p:cNvPr id="132" name="Google Shape;132;p25"/>
          <p:cNvSpPr/>
          <p:nvPr/>
        </p:nvSpPr>
        <p:spPr>
          <a:xfrm flipH="1" rot="5400000">
            <a:off x="16569003" y="22160621"/>
            <a:ext cx="3982241" cy="8553064"/>
          </a:xfrm>
          <a:custGeom>
            <a:rect b="b" l="l" r="r" t="t"/>
            <a:pathLst>
              <a:path extrusionOk="0" h="3365789" w="1568017">
                <a:moveTo>
                  <a:pt x="0" y="3365790"/>
                </a:moveTo>
                <a:lnTo>
                  <a:pt x="1568017" y="3365790"/>
                </a:lnTo>
                <a:lnTo>
                  <a:pt x="1568017" y="0"/>
                </a:lnTo>
                <a:lnTo>
                  <a:pt x="0" y="0"/>
                </a:lnTo>
                <a:lnTo>
                  <a:pt x="0" y="336579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490" l="-170789" r="0" t="0"/>
            </a:stretch>
          </a:blipFill>
          <a:ln>
            <a:noFill/>
          </a:ln>
        </p:spPr>
      </p:sp>
      <p:cxnSp>
        <p:nvCxnSpPr>
          <p:cNvPr id="133" name="Google Shape;133;p25"/>
          <p:cNvCxnSpPr/>
          <p:nvPr/>
        </p:nvCxnSpPr>
        <p:spPr>
          <a:xfrm>
            <a:off x="1281734" y="4328238"/>
            <a:ext cx="16647826" cy="0"/>
          </a:xfrm>
          <a:prstGeom prst="straightConnector1">
            <a:avLst/>
          </a:prstGeom>
          <a:noFill/>
          <a:ln cap="flat" cmpd="sng" w="19050">
            <a:solidFill>
              <a:srgbClr val="1D95F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25"/>
          <p:cNvCxnSpPr/>
          <p:nvPr/>
        </p:nvCxnSpPr>
        <p:spPr>
          <a:xfrm>
            <a:off x="1281734" y="22888048"/>
            <a:ext cx="16647826" cy="0"/>
          </a:xfrm>
          <a:prstGeom prst="straightConnector1">
            <a:avLst/>
          </a:prstGeom>
          <a:noFill/>
          <a:ln cap="flat" cmpd="sng" w="19050">
            <a:solidFill>
              <a:srgbClr val="1D95F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5"/>
          <p:cNvSpPr/>
          <p:nvPr/>
        </p:nvSpPr>
        <p:spPr>
          <a:xfrm>
            <a:off x="1921140" y="23732012"/>
            <a:ext cx="714444" cy="714020"/>
          </a:xfrm>
          <a:custGeom>
            <a:rect b="b" l="l" r="r" t="t"/>
            <a:pathLst>
              <a:path extrusionOk="0" h="281147" w="281147">
                <a:moveTo>
                  <a:pt x="0" y="0"/>
                </a:moveTo>
                <a:lnTo>
                  <a:pt x="281147" y="0"/>
                </a:lnTo>
                <a:lnTo>
                  <a:pt x="281147" y="281148"/>
                </a:lnTo>
                <a:lnTo>
                  <a:pt x="0" y="2811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25"/>
          <p:cNvSpPr/>
          <p:nvPr/>
        </p:nvSpPr>
        <p:spPr>
          <a:xfrm>
            <a:off x="6706027" y="23785708"/>
            <a:ext cx="655324" cy="654934"/>
          </a:xfrm>
          <a:custGeom>
            <a:rect b="b" l="l" r="r" t="t"/>
            <a:pathLst>
              <a:path extrusionOk="0" h="257882" w="257882">
                <a:moveTo>
                  <a:pt x="0" y="0"/>
                </a:moveTo>
                <a:lnTo>
                  <a:pt x="257882" y="0"/>
                </a:lnTo>
                <a:lnTo>
                  <a:pt x="257882" y="257883"/>
                </a:lnTo>
                <a:lnTo>
                  <a:pt x="0" y="2578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25"/>
          <p:cNvSpPr/>
          <p:nvPr/>
        </p:nvSpPr>
        <p:spPr>
          <a:xfrm>
            <a:off x="12551834" y="23785708"/>
            <a:ext cx="764139" cy="600448"/>
          </a:xfrm>
          <a:custGeom>
            <a:rect b="b" l="l" r="r" t="t"/>
            <a:pathLst>
              <a:path extrusionOk="0" h="236428" w="300703">
                <a:moveTo>
                  <a:pt x="0" y="0"/>
                </a:moveTo>
                <a:lnTo>
                  <a:pt x="300703" y="0"/>
                </a:lnTo>
                <a:lnTo>
                  <a:pt x="300703" y="236428"/>
                </a:lnTo>
                <a:lnTo>
                  <a:pt x="0" y="236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25"/>
          <p:cNvSpPr txBox="1"/>
          <p:nvPr/>
        </p:nvSpPr>
        <p:spPr>
          <a:xfrm>
            <a:off x="1921119" y="9016664"/>
            <a:ext cx="15369000" cy="7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3000" u="none" cap="none" strike="noStrike">
                <a:solidFill>
                  <a:srgbClr val="202442"/>
                </a:solidFill>
                <a:latin typeface="Signika"/>
                <a:ea typeface="Signika"/>
                <a:cs typeface="Signika"/>
                <a:sym typeface="Signika"/>
              </a:rPr>
              <a:t>We state on record that </a:t>
            </a:r>
            <a:r>
              <a:rPr b="1" lang="en-GB" sz="3000">
                <a:solidFill>
                  <a:srgbClr val="202442"/>
                </a:solidFill>
                <a:latin typeface="Signika"/>
                <a:ea typeface="Signika"/>
                <a:cs typeface="Signika"/>
                <a:sym typeface="Signika"/>
              </a:rPr>
              <a:t>{{Name}}</a:t>
            </a:r>
            <a:r>
              <a:rPr i="0" lang="en-GB" sz="3000" u="none" cap="none" strike="noStrike">
                <a:solidFill>
                  <a:srgbClr val="202442"/>
                </a:solidFill>
                <a:latin typeface="Signika"/>
                <a:ea typeface="Signika"/>
                <a:cs typeface="Signika"/>
                <a:sym typeface="Signika"/>
              </a:rPr>
              <a:t> has successfully completed an internship project in the role of Software Developer Intern in </a:t>
            </a:r>
            <a:r>
              <a:rPr lang="en-GB" sz="3000">
                <a:solidFill>
                  <a:srgbClr val="202442"/>
                </a:solidFill>
                <a:latin typeface="Signika"/>
                <a:ea typeface="Signika"/>
                <a:cs typeface="Signika"/>
                <a:sym typeface="Signika"/>
              </a:rPr>
              <a:t>{{Department}}</a:t>
            </a:r>
            <a:r>
              <a:rPr i="0" lang="en-GB" sz="3000" u="none" cap="none" strike="noStrike">
                <a:solidFill>
                  <a:srgbClr val="202442"/>
                </a:solidFill>
                <a:latin typeface="Signika"/>
                <a:ea typeface="Signika"/>
                <a:cs typeface="Signika"/>
                <a:sym typeface="Signika"/>
              </a:rPr>
              <a:t> at Sahajanand Digital. The internship start date was </a:t>
            </a:r>
            <a:r>
              <a:rPr lang="en-GB" sz="3000">
                <a:solidFill>
                  <a:srgbClr val="202442"/>
                </a:solidFill>
                <a:latin typeface="Signika"/>
                <a:ea typeface="Signika"/>
                <a:cs typeface="Signika"/>
                <a:sym typeface="Signika"/>
              </a:rPr>
              <a:t>{{StartDate}}</a:t>
            </a:r>
            <a:r>
              <a:rPr i="0" lang="en-GB" sz="3000" u="none" cap="none" strike="noStrike">
                <a:solidFill>
                  <a:srgbClr val="202442"/>
                </a:solidFill>
                <a:latin typeface="Signika"/>
                <a:ea typeface="Signika"/>
                <a:cs typeface="Signika"/>
                <a:sym typeface="Signika"/>
              </a:rPr>
              <a:t> and end date was </a:t>
            </a:r>
            <a:r>
              <a:rPr lang="en-GB" sz="3000">
                <a:solidFill>
                  <a:srgbClr val="202442"/>
                </a:solidFill>
                <a:latin typeface="Signika"/>
                <a:ea typeface="Signika"/>
                <a:cs typeface="Signika"/>
                <a:sym typeface="Signika"/>
              </a:rPr>
              <a:t>{{EndDate}}</a:t>
            </a:r>
            <a:r>
              <a:rPr i="0" lang="en-GB" sz="3000" u="none" cap="none" strike="noStrike">
                <a:solidFill>
                  <a:srgbClr val="202442"/>
                </a:solidFill>
                <a:latin typeface="Signika"/>
                <a:ea typeface="Signika"/>
                <a:cs typeface="Signika"/>
                <a:sym typeface="Signika"/>
              </a:rPr>
              <a:t> and location of this internship was the Sahajanand Digital Office in Ahmedabad city. </a:t>
            </a:r>
            <a:br>
              <a:rPr lang="en-GB" sz="3600">
                <a:latin typeface="Signika"/>
                <a:ea typeface="Signika"/>
                <a:cs typeface="Signika"/>
                <a:sym typeface="Signika"/>
              </a:rPr>
            </a:br>
            <a:endParaRPr i="0" sz="3000" u="none" cap="none" strike="noStrike">
              <a:solidFill>
                <a:srgbClr val="202442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3000" u="none" cap="none" strike="noStrike">
                <a:solidFill>
                  <a:srgbClr val="202442"/>
                </a:solidFill>
                <a:latin typeface="Signika"/>
                <a:ea typeface="Signika"/>
                <a:cs typeface="Signika"/>
                <a:sym typeface="Signika"/>
              </a:rPr>
              <a:t>During this period, </a:t>
            </a:r>
            <a:r>
              <a:rPr lang="en-GB" sz="3000">
                <a:solidFill>
                  <a:srgbClr val="202442"/>
                </a:solidFill>
                <a:latin typeface="Signika"/>
                <a:ea typeface="Signika"/>
                <a:cs typeface="Signika"/>
                <a:sym typeface="Signika"/>
              </a:rPr>
              <a:t>they</a:t>
            </a:r>
            <a:r>
              <a:rPr i="0" lang="en-GB" sz="3000" u="none" cap="none" strike="noStrike">
                <a:solidFill>
                  <a:srgbClr val="202442"/>
                </a:solidFill>
                <a:latin typeface="Signika"/>
                <a:ea typeface="Signika"/>
                <a:cs typeface="Signika"/>
                <a:sym typeface="Signika"/>
              </a:rPr>
              <a:t> worked on various areas of {{Department}}. </a:t>
            </a:r>
            <a:r>
              <a:rPr lang="en-GB" sz="3000">
                <a:solidFill>
                  <a:srgbClr val="202442"/>
                </a:solidFill>
                <a:latin typeface="Signika"/>
                <a:ea typeface="Signika"/>
                <a:cs typeface="Signika"/>
                <a:sym typeface="Signika"/>
              </a:rPr>
              <a:t>Also got </a:t>
            </a:r>
            <a:r>
              <a:rPr i="0" lang="en-GB" sz="3000" u="none" cap="none" strike="noStrike">
                <a:solidFill>
                  <a:srgbClr val="202442"/>
                </a:solidFill>
                <a:latin typeface="Signika"/>
                <a:ea typeface="Signika"/>
                <a:cs typeface="Signika"/>
                <a:sym typeface="Signika"/>
              </a:rPr>
              <a:t>overview of product development and successfully met the objectives that were set at the beginning of the project and shows a lot of promise and skill in his work and we wish him all the best in all his future endeavours. </a:t>
            </a:r>
            <a:endParaRPr i="0" sz="3000" u="none" cap="none" strike="noStrike">
              <a:solidFill>
                <a:srgbClr val="202442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7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3000" u="none" cap="none" strike="noStrike">
                <a:solidFill>
                  <a:srgbClr val="202442"/>
                </a:solidFill>
                <a:latin typeface="Signika"/>
                <a:ea typeface="Signika"/>
                <a:cs typeface="Signika"/>
                <a:sym typeface="Signika"/>
              </a:rPr>
              <a:t>Thank You.</a:t>
            </a:r>
            <a:endParaRPr sz="360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5921106" y="1175508"/>
            <a:ext cx="7369064" cy="2306068"/>
          </a:xfrm>
          <a:custGeom>
            <a:rect b="b" l="l" r="r" t="t"/>
            <a:pathLst>
              <a:path extrusionOk="0" h="908020" w="2899863">
                <a:moveTo>
                  <a:pt x="0" y="0"/>
                </a:moveTo>
                <a:lnTo>
                  <a:pt x="2899863" y="0"/>
                </a:lnTo>
                <a:lnTo>
                  <a:pt x="2899863" y="908020"/>
                </a:lnTo>
                <a:lnTo>
                  <a:pt x="0" y="9080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25"/>
          <p:cNvSpPr/>
          <p:nvPr/>
        </p:nvSpPr>
        <p:spPr>
          <a:xfrm>
            <a:off x="1281734" y="19529006"/>
            <a:ext cx="4515869" cy="919486"/>
          </a:xfrm>
          <a:custGeom>
            <a:rect b="b" l="l" r="r" t="t"/>
            <a:pathLst>
              <a:path extrusionOk="0" h="362050" w="1777078">
                <a:moveTo>
                  <a:pt x="0" y="0"/>
                </a:moveTo>
                <a:lnTo>
                  <a:pt x="1777078" y="0"/>
                </a:lnTo>
                <a:lnTo>
                  <a:pt x="1777078" y="362049"/>
                </a:lnTo>
                <a:lnTo>
                  <a:pt x="0" y="3620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-2056" r="-2057" t="0"/>
            </a:stretch>
          </a:blipFill>
          <a:ln>
            <a:noFill/>
          </a:ln>
        </p:spPr>
      </p:sp>
      <p:sp>
        <p:nvSpPr>
          <p:cNvPr id="141" name="Google Shape;141;p25"/>
          <p:cNvSpPr txBox="1"/>
          <p:nvPr/>
        </p:nvSpPr>
        <p:spPr>
          <a:xfrm>
            <a:off x="2779646" y="24104647"/>
            <a:ext cx="2578611" cy="286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rgbClr val="202442"/>
                </a:solidFill>
                <a:latin typeface="Arial"/>
                <a:ea typeface="Arial"/>
                <a:cs typeface="Arial"/>
                <a:sym typeface="Arial"/>
              </a:rPr>
              <a:t>+91 8160535181</a:t>
            </a:r>
            <a:endParaRPr sz="3600"/>
          </a:p>
        </p:txBody>
      </p:sp>
      <p:sp>
        <p:nvSpPr>
          <p:cNvPr id="142" name="Google Shape;142;p25"/>
          <p:cNvSpPr txBox="1"/>
          <p:nvPr/>
        </p:nvSpPr>
        <p:spPr>
          <a:xfrm>
            <a:off x="2779646" y="23756202"/>
            <a:ext cx="2578611" cy="285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200" u="none" cap="none" strike="noStrike">
                <a:solidFill>
                  <a:srgbClr val="202442"/>
                </a:solidFill>
                <a:latin typeface="Arial"/>
                <a:ea typeface="Arial"/>
                <a:cs typeface="Arial"/>
                <a:sym typeface="Arial"/>
              </a:rPr>
              <a:t>Phone :</a:t>
            </a:r>
            <a:endParaRPr sz="3600"/>
          </a:p>
        </p:txBody>
      </p:sp>
      <p:sp>
        <p:nvSpPr>
          <p:cNvPr id="143" name="Google Shape;143;p25"/>
          <p:cNvSpPr txBox="1"/>
          <p:nvPr/>
        </p:nvSpPr>
        <p:spPr>
          <a:xfrm>
            <a:off x="7517631" y="24099258"/>
            <a:ext cx="3686431" cy="286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rgbClr val="202442"/>
                </a:solidFill>
                <a:latin typeface="Arial"/>
                <a:ea typeface="Arial"/>
                <a:cs typeface="Arial"/>
                <a:sym typeface="Arial"/>
              </a:rPr>
              <a:t>www.sahajananddigital.in</a:t>
            </a:r>
            <a:endParaRPr sz="3600"/>
          </a:p>
        </p:txBody>
      </p:sp>
      <p:sp>
        <p:nvSpPr>
          <p:cNvPr id="144" name="Google Shape;144;p25"/>
          <p:cNvSpPr txBox="1"/>
          <p:nvPr/>
        </p:nvSpPr>
        <p:spPr>
          <a:xfrm>
            <a:off x="7517631" y="23760238"/>
            <a:ext cx="3686431" cy="285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200" u="none" cap="none" strike="noStrike">
                <a:solidFill>
                  <a:srgbClr val="202442"/>
                </a:solidFill>
                <a:latin typeface="Arial"/>
                <a:ea typeface="Arial"/>
                <a:cs typeface="Arial"/>
                <a:sym typeface="Arial"/>
              </a:rPr>
              <a:t>Website :</a:t>
            </a:r>
            <a:endParaRPr sz="3600"/>
          </a:p>
        </p:txBody>
      </p:sp>
      <p:sp>
        <p:nvSpPr>
          <p:cNvPr id="145" name="Google Shape;145;p25"/>
          <p:cNvSpPr txBox="1"/>
          <p:nvPr/>
        </p:nvSpPr>
        <p:spPr>
          <a:xfrm>
            <a:off x="13603723" y="24099258"/>
            <a:ext cx="3686431" cy="286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rgbClr val="202442"/>
                </a:solidFill>
                <a:latin typeface="Arial"/>
                <a:ea typeface="Arial"/>
                <a:cs typeface="Arial"/>
                <a:sym typeface="Arial"/>
              </a:rPr>
              <a:t>hello@sahajananddigital.in</a:t>
            </a:r>
            <a:endParaRPr sz="3600"/>
          </a:p>
        </p:txBody>
      </p:sp>
      <p:sp>
        <p:nvSpPr>
          <p:cNvPr id="146" name="Google Shape;146;p25"/>
          <p:cNvSpPr txBox="1"/>
          <p:nvPr/>
        </p:nvSpPr>
        <p:spPr>
          <a:xfrm>
            <a:off x="13603723" y="23760238"/>
            <a:ext cx="3686431" cy="285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0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200" u="none" cap="none" strike="noStrike">
                <a:solidFill>
                  <a:srgbClr val="202442"/>
                </a:solidFill>
                <a:latin typeface="Arial"/>
                <a:ea typeface="Arial"/>
                <a:cs typeface="Arial"/>
                <a:sym typeface="Arial"/>
              </a:rPr>
              <a:t>Email :</a:t>
            </a:r>
            <a:endParaRPr sz="3600"/>
          </a:p>
        </p:txBody>
      </p:sp>
      <p:sp>
        <p:nvSpPr>
          <p:cNvPr id="147" name="Google Shape;147;p25"/>
          <p:cNvSpPr txBox="1"/>
          <p:nvPr/>
        </p:nvSpPr>
        <p:spPr>
          <a:xfrm>
            <a:off x="4204686" y="25166355"/>
            <a:ext cx="1205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500" u="none" cap="none" strike="noStrike">
                <a:solidFill>
                  <a:srgbClr val="0C4FA5"/>
                </a:solidFill>
                <a:latin typeface="Arial"/>
                <a:ea typeface="Arial"/>
                <a:cs typeface="Arial"/>
                <a:sym typeface="Arial"/>
              </a:rPr>
              <a:t>318, Blueberry Complex, Nr. Gurukul Circle, Nikol, </a:t>
            </a:r>
            <a:endParaRPr b="0" i="0" sz="2500" u="none" cap="none" strike="noStrike">
              <a:solidFill>
                <a:srgbClr val="0C4FA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500" u="none" cap="none" strike="noStrike">
                <a:solidFill>
                  <a:srgbClr val="0C4FA5"/>
                </a:solidFill>
                <a:latin typeface="Arial"/>
                <a:ea typeface="Arial"/>
                <a:cs typeface="Arial"/>
                <a:sym typeface="Arial"/>
              </a:rPr>
              <a:t>Ahmedabad Gujarat, India - 382350.</a:t>
            </a:r>
            <a:endParaRPr sz="3600"/>
          </a:p>
        </p:txBody>
      </p:sp>
      <p:sp>
        <p:nvSpPr>
          <p:cNvPr id="148" name="Google Shape;148;p25"/>
          <p:cNvSpPr txBox="1"/>
          <p:nvPr/>
        </p:nvSpPr>
        <p:spPr>
          <a:xfrm>
            <a:off x="1921177" y="5597750"/>
            <a:ext cx="123624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500" u="none" cap="none" strike="noStrike">
                <a:solidFill>
                  <a:srgbClr val="202442"/>
                </a:solidFill>
                <a:latin typeface="Arial"/>
                <a:ea typeface="Arial"/>
                <a:cs typeface="Arial"/>
                <a:sym typeface="Arial"/>
              </a:rPr>
              <a:t>To:</a:t>
            </a:r>
            <a:endParaRPr sz="3600"/>
          </a:p>
          <a:p>
            <a:pPr indent="0" lvl="0" marL="0" marR="0" rtl="0" algn="l">
              <a:lnSpc>
                <a:spcPct val="2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202442"/>
                </a:solidFill>
              </a:rPr>
              <a:t>{{Name}}</a:t>
            </a:r>
            <a:endParaRPr sz="3600"/>
          </a:p>
        </p:txBody>
      </p:sp>
      <p:sp>
        <p:nvSpPr>
          <p:cNvPr id="149" name="Google Shape;149;p25"/>
          <p:cNvSpPr txBox="1"/>
          <p:nvPr/>
        </p:nvSpPr>
        <p:spPr>
          <a:xfrm>
            <a:off x="12723068" y="5597746"/>
            <a:ext cx="456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2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02442"/>
                </a:solidFill>
              </a:rPr>
              <a:t>{{StartDate}}</a:t>
            </a:r>
            <a:endParaRPr sz="3600"/>
          </a:p>
        </p:txBody>
      </p:sp>
      <p:sp>
        <p:nvSpPr>
          <p:cNvPr id="150" name="Google Shape;150;p25"/>
          <p:cNvSpPr txBox="1"/>
          <p:nvPr/>
        </p:nvSpPr>
        <p:spPr>
          <a:xfrm>
            <a:off x="1921140" y="18242080"/>
            <a:ext cx="4567096" cy="585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500" u="none" cap="none" strike="noStrike">
                <a:solidFill>
                  <a:srgbClr val="202442"/>
                </a:solidFill>
                <a:latin typeface="Arial"/>
                <a:ea typeface="Arial"/>
                <a:cs typeface="Arial"/>
                <a:sym typeface="Arial"/>
              </a:rPr>
              <a:t>Sincerely,</a:t>
            </a:r>
            <a:endParaRPr sz="3600"/>
          </a:p>
        </p:txBody>
      </p:sp>
      <p:sp>
        <p:nvSpPr>
          <p:cNvPr id="151" name="Google Shape;151;p25"/>
          <p:cNvSpPr txBox="1"/>
          <p:nvPr/>
        </p:nvSpPr>
        <p:spPr>
          <a:xfrm>
            <a:off x="1921140" y="21166908"/>
            <a:ext cx="5309979" cy="5932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1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0C4FA5"/>
                </a:solidFill>
                <a:latin typeface="Arial"/>
                <a:ea typeface="Arial"/>
                <a:cs typeface="Arial"/>
                <a:sym typeface="Arial"/>
              </a:rPr>
              <a:t>Founder &amp; CEO</a:t>
            </a:r>
            <a:endParaRPr sz="3600"/>
          </a:p>
        </p:txBody>
      </p:sp>
      <p:sp>
        <p:nvSpPr>
          <p:cNvPr id="152" name="Google Shape;152;p25"/>
          <p:cNvSpPr txBox="1"/>
          <p:nvPr/>
        </p:nvSpPr>
        <p:spPr>
          <a:xfrm>
            <a:off x="1921140" y="20474899"/>
            <a:ext cx="5309979" cy="774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300" u="none" cap="none" strike="noStrike">
                <a:solidFill>
                  <a:srgbClr val="202442"/>
                </a:solidFill>
                <a:latin typeface="Arial"/>
                <a:ea typeface="Arial"/>
                <a:cs typeface="Arial"/>
                <a:sym typeface="Arial"/>
              </a:rPr>
              <a:t>Dhaval Desai</a:t>
            </a:r>
            <a:endParaRPr sz="3600"/>
          </a:p>
        </p:txBody>
      </p:sp>
      <p:sp>
        <p:nvSpPr>
          <p:cNvPr id="153" name="Google Shape;153;p25"/>
          <p:cNvSpPr txBox="1"/>
          <p:nvPr/>
        </p:nvSpPr>
        <p:spPr>
          <a:xfrm>
            <a:off x="4447664" y="7547200"/>
            <a:ext cx="10315947" cy="811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01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600" u="none" cap="none" strike="noStrike">
                <a:solidFill>
                  <a:srgbClr val="202442"/>
                </a:solidFill>
                <a:latin typeface="Arial"/>
                <a:ea typeface="Arial"/>
                <a:cs typeface="Arial"/>
                <a:sym typeface="Arial"/>
              </a:rPr>
              <a:t>Internship Completion Certificate</a:t>
            </a:r>
            <a:endParaRPr sz="3600"/>
          </a:p>
        </p:txBody>
      </p:sp>
      <p:sp>
        <p:nvSpPr>
          <p:cNvPr id="154" name="Google Shape;154;p25"/>
          <p:cNvSpPr txBox="1"/>
          <p:nvPr/>
        </p:nvSpPr>
        <p:spPr>
          <a:xfrm>
            <a:off x="12791660" y="21511901"/>
            <a:ext cx="53106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1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Digitally Signed with QR</a:t>
            </a:r>
            <a:endParaRPr sz="3600"/>
          </a:p>
          <a:p>
            <a:pPr indent="0" lvl="0" marL="0" marR="0" rtl="0" algn="ctr">
              <a:lnSpc>
                <a:spcPct val="1400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Open Sans"/>
                <a:ea typeface="Open Sans"/>
                <a:cs typeface="Open Sans"/>
                <a:sym typeface="Open Sans"/>
              </a:rPr>
              <a:t>{{CertificateID}}</a:t>
            </a:r>
            <a:endParaRPr sz="3600"/>
          </a:p>
        </p:txBody>
      </p:sp>
      <p:sp>
        <p:nvSpPr>
          <p:cNvPr id="155" name="Google Shape;155;p25"/>
          <p:cNvSpPr txBox="1"/>
          <p:nvPr/>
        </p:nvSpPr>
        <p:spPr>
          <a:xfrm>
            <a:off x="12614038" y="17651450"/>
            <a:ext cx="5665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{{QR_CODE}}</a:t>
            </a:r>
            <a:endParaRPr sz="1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