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3"/>
    <p:restoredTop sz="96327"/>
  </p:normalViewPr>
  <p:slideViewPr>
    <p:cSldViewPr snapToGrid="0">
      <p:cViewPr varScale="1">
        <p:scale>
          <a:sx n="96" d="100"/>
          <a:sy n="96" d="100"/>
        </p:scale>
        <p:origin x="3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6E6B0-28DF-103E-71BB-27E52F423BE1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4273"/>
            <a:ext cx="5155200" cy="2599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7966BE-3315-13B0-9F3C-D6CDC26536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6200093"/>
            <a:ext cx="5145088" cy="295264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38AB23-312A-E400-6C48-34C1D7CBDC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2543" y="5080521"/>
            <a:ext cx="4320000" cy="630000"/>
          </a:xfrm>
        </p:spPr>
        <p:txBody>
          <a:bodyPr anchor="ctr">
            <a:normAutofit/>
          </a:bodyPr>
          <a:lstStyle>
            <a:lvl1pPr algn="ctr">
              <a:defRPr sz="4000" b="1" i="0" spc="30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 Semibold" panose="02090604020004020304" pitchFamily="18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E0D82A-1AD8-43B2-54AA-B9059D65E53A}"/>
              </a:ext>
            </a:extLst>
          </p:cNvPr>
          <p:cNvGrpSpPr/>
          <p:nvPr userDrawn="1"/>
        </p:nvGrpSpPr>
        <p:grpSpPr>
          <a:xfrm>
            <a:off x="1672543" y="754498"/>
            <a:ext cx="1800000" cy="1331627"/>
            <a:chOff x="1672543" y="656524"/>
            <a:chExt cx="1800000" cy="13316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BD4DEF-95DB-F820-B657-FAABC0BB8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30743" y="656524"/>
              <a:ext cx="1083600" cy="1083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E43E72-3B96-06A4-8D86-224D1FC0DB11}"/>
                </a:ext>
              </a:extLst>
            </p:cNvPr>
            <p:cNvSpPr txBox="1"/>
            <p:nvPr userDrawn="1"/>
          </p:nvSpPr>
          <p:spPr>
            <a:xfrm>
              <a:off x="1672543" y="1711152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2865755" algn="ctr"/>
                  <a:tab pos="5731510" algn="r"/>
                </a:tabLst>
              </a:pPr>
              <a:r>
                <a:rPr lang="en-US" sz="1200" b="1" i="0" spc="15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American Typewriter Semibold" panose="02090604020004020304" pitchFamily="18" charset="77"/>
                  <a:ea typeface="Calibri" panose="020F0502020204030204" pitchFamily="34" charset="0"/>
                  <a:cs typeface="Times New Roman" panose="02020603050405020304" pitchFamily="18" charset="0"/>
                </a:rPr>
                <a:t>SAHAJCODE.COM</a:t>
              </a:r>
              <a:endParaRPr lang="en-IN" sz="1200" b="1" i="0" spc="150" baseline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merican Typewriter Semibold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4841533C-5092-5DE4-B6FF-5DC957B965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5881" y="5804202"/>
            <a:ext cx="3600000" cy="630000"/>
          </a:xfrm>
        </p:spPr>
        <p:txBody>
          <a:bodyPr>
            <a:normAutofit/>
          </a:bodyPr>
          <a:lstStyle>
            <a:lvl1pPr marL="0" indent="0" algn="ctr">
              <a:buNone/>
              <a:defRPr sz="1400" b="0" i="0" spc="120" baseline="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" panose="02090604020004020304" pitchFamily="18" charset="77"/>
              </a:defRPr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1C367CD-ECFE-89F5-7DB5-678D3C8641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92543" y="2745580"/>
            <a:ext cx="2160000" cy="2160000"/>
          </a:xfrm>
        </p:spPr>
        <p:txBody>
          <a:bodyPr>
            <a:normAutofit/>
          </a:bodyPr>
          <a:lstStyle>
            <a:lvl1pPr marL="0" indent="0" algn="ctr">
              <a:buNone/>
              <a:defRPr sz="1000" spc="120" baseline="0">
                <a:latin typeface="American Typewriter" panose="02090604020004020304" pitchFamily="18" charset="77"/>
              </a:defRPr>
            </a:lvl1pPr>
          </a:lstStyle>
          <a:p>
            <a:r>
              <a:rPr lang="en-US" dirty="0"/>
              <a:t>PICTURE/LOGO ETC.</a:t>
            </a:r>
          </a:p>
        </p:txBody>
      </p:sp>
    </p:spTree>
    <p:extLst>
      <p:ext uri="{BB962C8B-B14F-4D97-AF65-F5344CB8AC3E}">
        <p14:creationId xmlns:p14="http://schemas.microsoft.com/office/powerpoint/2010/main" val="328332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C94A-6101-B539-7BFB-0CDE00AC183A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4B88AF-6365-B880-51A0-D01C849ECA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2527457"/>
            <a:ext cx="3240000" cy="32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D4228-871D-1C3C-B541-C7B3D5963FE0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D4228-871D-1C3C-B541-C7B3D5963FE0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8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496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6E6B0-28DF-103E-71BB-27E52F423BE1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4273"/>
            <a:ext cx="5155200" cy="2599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7966BE-3315-13B0-9F3C-D6CDC26536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6210979"/>
            <a:ext cx="5145088" cy="29526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BE0D82A-1AD8-43B2-54AA-B9059D65E53A}"/>
              </a:ext>
            </a:extLst>
          </p:cNvPr>
          <p:cNvGrpSpPr/>
          <p:nvPr userDrawn="1"/>
        </p:nvGrpSpPr>
        <p:grpSpPr>
          <a:xfrm>
            <a:off x="1672543" y="754498"/>
            <a:ext cx="1800000" cy="1331627"/>
            <a:chOff x="1672543" y="656524"/>
            <a:chExt cx="1800000" cy="13316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BD4DEF-95DB-F820-B657-FAABC0BB8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30743" y="656524"/>
              <a:ext cx="1083600" cy="1083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E43E72-3B96-06A4-8D86-224D1FC0DB11}"/>
                </a:ext>
              </a:extLst>
            </p:cNvPr>
            <p:cNvSpPr txBox="1"/>
            <p:nvPr userDrawn="1"/>
          </p:nvSpPr>
          <p:spPr>
            <a:xfrm>
              <a:off x="1672543" y="1711152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2865755" algn="ctr"/>
                  <a:tab pos="5731510" algn="r"/>
                </a:tabLst>
              </a:pPr>
              <a:r>
                <a:rPr lang="en-US" sz="1200" b="1" i="0" spc="15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American Typewriter Semibold" panose="02090604020004020304" pitchFamily="18" charset="77"/>
                  <a:ea typeface="Calibri" panose="020F0502020204030204" pitchFamily="34" charset="0"/>
                  <a:cs typeface="Times New Roman" panose="02020603050405020304" pitchFamily="18" charset="0"/>
                </a:rPr>
                <a:t>SAHAJCODE.COM</a:t>
              </a:r>
              <a:endParaRPr lang="en-IN" sz="1200" b="1" i="0" spc="150" baseline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merican Typewriter Semibold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DA041B-C9A6-2E37-1986-F462CC55DF54}"/>
              </a:ext>
            </a:extLst>
          </p:cNvPr>
          <p:cNvGrpSpPr/>
          <p:nvPr userDrawn="1"/>
        </p:nvGrpSpPr>
        <p:grpSpPr>
          <a:xfrm>
            <a:off x="864189" y="5016030"/>
            <a:ext cx="3416708" cy="646331"/>
            <a:chOff x="722580" y="4216449"/>
            <a:chExt cx="3416708" cy="646331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A2268A0-7914-C446-2568-C977ADEB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2580" y="4310495"/>
              <a:ext cx="450000" cy="45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39F915-97C9-03B1-CD5B-6519FE9A7021}"/>
                </a:ext>
              </a:extLst>
            </p:cNvPr>
            <p:cNvSpPr txBox="1"/>
            <p:nvPr/>
          </p:nvSpPr>
          <p:spPr>
            <a:xfrm>
              <a:off x="1139444" y="4216449"/>
              <a:ext cx="2999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spc="15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merican Typewriter Semibold" panose="02090604020004020304" pitchFamily="18" charset="77"/>
                </a:rPr>
                <a:t>https://www.youtube.com/</a:t>
              </a:r>
              <a:r>
                <a:rPr lang="en-US" sz="1800" b="1" i="0" spc="15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+mn-lt"/>
                </a:rPr>
                <a:t>@</a:t>
              </a:r>
              <a:r>
                <a:rPr lang="en-US" sz="1800" b="1" i="0" spc="15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merican Typewriter" panose="02090604020004020304" pitchFamily="18" charset="77"/>
                </a:rPr>
                <a:t>sahaj_code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65FEC0-AA05-0331-5D92-6003FCE83DFB}"/>
              </a:ext>
            </a:extLst>
          </p:cNvPr>
          <p:cNvGrpSpPr/>
          <p:nvPr userDrawn="1"/>
        </p:nvGrpSpPr>
        <p:grpSpPr>
          <a:xfrm>
            <a:off x="1467320" y="5857153"/>
            <a:ext cx="2210446" cy="450000"/>
            <a:chOff x="743035" y="4954235"/>
            <a:chExt cx="2210446" cy="45000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E9E3C9-E29A-163E-4510-D31C65FE2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3035" y="4954235"/>
              <a:ext cx="450000" cy="45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73EC53-3820-2FB7-0D3D-63D3FF5A7B3F}"/>
                </a:ext>
              </a:extLst>
            </p:cNvPr>
            <p:cNvSpPr txBox="1"/>
            <p:nvPr/>
          </p:nvSpPr>
          <p:spPr>
            <a:xfrm>
              <a:off x="1146523" y="4995827"/>
              <a:ext cx="1806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merican Typewriter" panose="02090604020004020304" pitchFamily="18" charset="77"/>
                </a:rPr>
                <a:t>@</a:t>
              </a:r>
              <a:r>
                <a:rPr lang="en-US" b="1" i="0" spc="150" baseline="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merican Typewriter" panose="02090604020004020304" pitchFamily="18" charset="77"/>
                </a:rPr>
                <a:t>sahaj_code</a:t>
              </a:r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07BA6039-C8F1-8CCF-0792-060AAE09C24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4343" y="2685289"/>
            <a:ext cx="1080000" cy="1080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4400864-4DED-221A-C66C-0CB5E51AAED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2543" y="3833270"/>
            <a:ext cx="4320000" cy="630000"/>
          </a:xfrm>
        </p:spPr>
        <p:txBody>
          <a:bodyPr anchor="ctr">
            <a:normAutofit/>
          </a:bodyPr>
          <a:lstStyle>
            <a:lvl1pPr algn="ctr">
              <a:defRPr sz="4000" b="1" i="0" spc="30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 Semibold" panose="02090604020004020304" pitchFamily="18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720579-ED0D-7D45-B556-9401011A1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544" y="1495817"/>
            <a:ext cx="1440000" cy="14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5882" y="1496484"/>
            <a:ext cx="4373325" cy="3183467"/>
          </a:xfrm>
        </p:spPr>
        <p:txBody>
          <a:bodyPr anchor="b">
            <a:normAutofit/>
          </a:bodyPr>
          <a:lstStyle>
            <a:lvl1pPr algn="ctr">
              <a:defRPr sz="4000" b="1" i="0" spc="120" baseline="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 Semibold" panose="02090604020004020304" pitchFamily="18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4802717"/>
            <a:ext cx="3858816" cy="2207683"/>
          </a:xfrm>
        </p:spPr>
        <p:txBody>
          <a:bodyPr>
            <a:normAutofit/>
          </a:bodyPr>
          <a:lstStyle>
            <a:lvl1pPr marL="0" indent="0" algn="ctr">
              <a:buNone/>
              <a:defRPr sz="1400" spc="120" baseline="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" panose="02090604020004020304" pitchFamily="18" charset="77"/>
              </a:defRPr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C989C-E608-134D-425A-910A480E96F3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25" y="1725535"/>
            <a:ext cx="4437638" cy="65101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0C4D9-410E-F482-E24A-74318B0BE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2952000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2F02-5D9F-9C31-17F7-91DF3CEA44BE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25" y="1725535"/>
            <a:ext cx="4437638" cy="65101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92F02-5D9F-9C31-17F7-91DF3CEA44BE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9B0B1A-8F3B-A447-E205-A134AB49EF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3" y="3361120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A2E2-EFCE-7119-186F-61FFE168D13A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1726601"/>
            <a:ext cx="2186662" cy="65090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3" y="1726601"/>
            <a:ext cx="2186662" cy="65090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A2E2-EFCE-7119-186F-61FFE168D13A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1726601"/>
            <a:ext cx="2186662" cy="65090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3" y="1726601"/>
            <a:ext cx="2186662" cy="65090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8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C446B22-2450-0429-C7EA-99864B4E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4" y="3635338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6" y="910555"/>
            <a:ext cx="4437638" cy="630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1642837"/>
            <a:ext cx="2176613" cy="54000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1642837"/>
            <a:ext cx="2187333" cy="54000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89227-9FFA-C19E-1DA3-8F796FE4379D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359" y="2280708"/>
            <a:ext cx="2187333" cy="59492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2284185"/>
            <a:ext cx="2176613" cy="59492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0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6" y="910555"/>
            <a:ext cx="4437638" cy="630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1642837"/>
            <a:ext cx="2176613" cy="54000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1642837"/>
            <a:ext cx="2187333" cy="54000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89227-9FFA-C19E-1DA3-8F796FE4379D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359" y="2280708"/>
            <a:ext cx="2187333" cy="59492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2284185"/>
            <a:ext cx="2176613" cy="59492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6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C0F5B9-C172-4B84-6453-3EC2329913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52543" y="3361120"/>
            <a:ext cx="3240000" cy="32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C94A-6101-B539-7BFB-0CDE00AC183A}"/>
              </a:ext>
            </a:extLst>
          </p:cNvPr>
          <p:cNvSpPr txBox="1"/>
          <p:nvPr userDrawn="1"/>
        </p:nvSpPr>
        <p:spPr>
          <a:xfrm>
            <a:off x="1730965" y="8588057"/>
            <a:ext cx="21816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hi-IN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सहजकोड</a:t>
            </a:r>
            <a:r>
              <a:rPr lang="en-US" sz="1000" b="0" i="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Kohinoor Devanagari Light" panose="02000000000000000000" pitchFamily="2" charset="77"/>
              </a:rPr>
              <a:t> </a:t>
            </a:r>
            <a:r>
              <a:rPr lang="en-US" sz="1000" spc="120" baseline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merican Typewriter" panose="020906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| SAHAJCODE.COM</a:t>
            </a:r>
            <a:endParaRPr lang="en-IN" sz="1000" spc="120" baseline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merican Typewriter" panose="020906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5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908361"/>
            <a:ext cx="4437638" cy="63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1735656"/>
            <a:ext cx="4437638" cy="6499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77" r:id="rId4"/>
    <p:sldLayoutId id="2147483664" r:id="rId5"/>
    <p:sldLayoutId id="2147483678" r:id="rId6"/>
    <p:sldLayoutId id="2147483665" r:id="rId7"/>
    <p:sldLayoutId id="2147483679" r:id="rId8"/>
    <p:sldLayoutId id="2147483666" r:id="rId9"/>
    <p:sldLayoutId id="2147483680" r:id="rId10"/>
    <p:sldLayoutId id="2147483667" r:id="rId11"/>
    <p:sldLayoutId id="2147483682" r:id="rId12"/>
    <p:sldLayoutId id="2147483681" r:id="rId13"/>
    <p:sldLayoutId id="2147483683" r:id="rId14"/>
  </p:sldLayoutIdLst>
  <p:txStyles>
    <p:titleStyle>
      <a:lvl1pPr algn="l" defTabSz="514533" rtl="0" eaLnBrk="1" latinLnBrk="0" hangingPunct="1">
        <a:lnSpc>
          <a:spcPct val="100000"/>
        </a:lnSpc>
        <a:spcBef>
          <a:spcPct val="0"/>
        </a:spcBef>
        <a:buNone/>
        <a:defRPr sz="2000" b="1" i="0" kern="1200" spc="120" baseline="0">
          <a:solidFill>
            <a:schemeClr val="tx2">
              <a:lumMod val="90000"/>
              <a:lumOff val="10000"/>
            </a:schemeClr>
          </a:solidFill>
          <a:latin typeface="American Typewriter Semibold" panose="02090604020004020304" pitchFamily="18" charset="77"/>
          <a:ea typeface="+mj-ea"/>
          <a:cs typeface="+mj-cs"/>
        </a:defRPr>
      </a:lvl1pPr>
    </p:titleStyle>
    <p:bodyStyle>
      <a:lvl1pPr marL="128633" indent="-128633" algn="l" defTabSz="514533" rtl="0" eaLnBrk="1" latinLnBrk="0" hangingPunct="1">
        <a:lnSpc>
          <a:spcPct val="90000"/>
        </a:lnSpc>
        <a:spcBef>
          <a:spcPts val="563"/>
        </a:spcBef>
        <a:buClr>
          <a:schemeClr val="accent5"/>
        </a:buClr>
        <a:buFont typeface="System Font Regular"/>
        <a:buChar char="●"/>
        <a:defRPr sz="1600" b="0" i="0" kern="1200" spc="12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1pPr>
      <a:lvl2pPr marL="385900" indent="-128633" algn="l" defTabSz="514533" rtl="0" eaLnBrk="1" latinLnBrk="0" hangingPunct="1">
        <a:lnSpc>
          <a:spcPct val="90000"/>
        </a:lnSpc>
        <a:spcBef>
          <a:spcPts val="281"/>
        </a:spcBef>
        <a:buClr>
          <a:schemeClr val="accent3"/>
        </a:buClr>
        <a:buFont typeface="System Font Regular"/>
        <a:buChar char="→"/>
        <a:defRPr sz="1400" kern="1200" spc="11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2pPr>
      <a:lvl3pPr marL="643166" indent="-128633" algn="l" defTabSz="514533" rtl="0" eaLnBrk="1" latinLnBrk="0" hangingPunct="1">
        <a:lnSpc>
          <a:spcPct val="90000"/>
        </a:lnSpc>
        <a:spcBef>
          <a:spcPts val="281"/>
        </a:spcBef>
        <a:buClr>
          <a:schemeClr val="accent4"/>
        </a:buClr>
        <a:buSzPct val="100000"/>
        <a:buFont typeface="System Font Regular"/>
        <a:buChar char="➤"/>
        <a:defRPr sz="1200" kern="1200" spc="11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3pPr>
      <a:lvl4pPr marL="900433" indent="-128633" algn="l" defTabSz="514533" rtl="0" eaLnBrk="1" latinLnBrk="0" hangingPunct="1">
        <a:lnSpc>
          <a:spcPct val="90000"/>
        </a:lnSpc>
        <a:spcBef>
          <a:spcPts val="281"/>
        </a:spcBef>
        <a:buClr>
          <a:schemeClr val="accent1"/>
        </a:buClr>
        <a:buFont typeface="System Font Regular"/>
        <a:buChar char="■"/>
        <a:defRPr sz="1100" kern="1200" spc="11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System Font Regular"/>
        <a:buChar char="★"/>
        <a:defRPr sz="1050" kern="1200" spc="110" baseline="0">
          <a:solidFill>
            <a:schemeClr val="tx2">
              <a:lumMod val="90000"/>
              <a:lumOff val="10000"/>
            </a:schemeClr>
          </a:solidFill>
          <a:latin typeface="American Typewriter" panose="02090604020004020304" pitchFamily="18" charset="77"/>
          <a:ea typeface="+mn-ea"/>
          <a:cs typeface="+mn-cs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9686-6314-CA1C-24B6-3491ECC22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7477-D6E0-4493-0860-20A88A230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C9D8EF-B186-7DCC-3D39-E49FD4BA03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1310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941FC-DA45-D85C-D357-2E20CDC3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27BA64-1DC0-9A73-F006-35CF05BB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4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CBD-50E5-9024-70D1-C89A53398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8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sahajcode">
      <a:dk1>
        <a:srgbClr val="000000"/>
      </a:dk1>
      <a:lt1>
        <a:srgbClr val="FFFFFF"/>
      </a:lt1>
      <a:dk2>
        <a:srgbClr val="252525"/>
      </a:dk2>
      <a:lt2>
        <a:srgbClr val="EDF1FA"/>
      </a:lt2>
      <a:accent1>
        <a:srgbClr val="FF9932"/>
      </a:accent1>
      <a:accent2>
        <a:srgbClr val="138808"/>
      </a:accent2>
      <a:accent3>
        <a:srgbClr val="E3000F"/>
      </a:accent3>
      <a:accent4>
        <a:srgbClr val="08D5A0"/>
      </a:accent4>
      <a:accent5>
        <a:srgbClr val="07A5FA"/>
      </a:accent5>
      <a:accent6>
        <a:srgbClr val="05007F"/>
      </a:accent6>
      <a:hlink>
        <a:srgbClr val="4261EE"/>
      </a:hlink>
      <a:folHlink>
        <a:srgbClr val="7108B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hajcode-template" id="{729BEBD8-B2B2-9940-965E-6BF700AA54E0}" vid="{C8AD55D5-0FFB-6C46-B2B8-25F125E4B6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American Typewriter</vt:lpstr>
      <vt:lpstr>American Typewriter Semibold</vt:lpstr>
      <vt:lpstr>Arial</vt:lpstr>
      <vt:lpstr>Calibri</vt:lpstr>
      <vt:lpstr>System Font Regular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Prady Roy</dc:creator>
  <cp:lastModifiedBy>Prady Roy</cp:lastModifiedBy>
  <cp:revision>1</cp:revision>
  <dcterms:created xsi:type="dcterms:W3CDTF">2023-01-04T15:22:49Z</dcterms:created>
  <dcterms:modified xsi:type="dcterms:W3CDTF">2023-01-04T15:24:00Z</dcterms:modified>
</cp:coreProperties>
</file>