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145088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54"/>
    <p:restoredTop sz="96327"/>
  </p:normalViewPr>
  <p:slideViewPr>
    <p:cSldViewPr snapToGrid="0">
      <p:cViewPr varScale="1">
        <p:scale>
          <a:sx n="96" d="100"/>
          <a:sy n="96" d="100"/>
        </p:scale>
        <p:origin x="3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E6E6B0-28DF-103E-71BB-27E52F423BE1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-24273"/>
            <a:ext cx="5155200" cy="25999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7966BE-3315-13B0-9F3C-D6CDC26536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6200093"/>
            <a:ext cx="5145088" cy="295264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938AB23-312A-E400-6C48-34C1D7CBDC9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2543" y="5080521"/>
            <a:ext cx="4320000" cy="630000"/>
          </a:xfrm>
        </p:spPr>
        <p:txBody>
          <a:bodyPr anchor="ctr">
            <a:normAutofit/>
          </a:bodyPr>
          <a:lstStyle>
            <a:lvl1pPr algn="ctr">
              <a:defRPr sz="4000" b="1" i="0" spc="300">
                <a:solidFill>
                  <a:schemeClr val="tx2">
                    <a:lumMod val="90000"/>
                    <a:lumOff val="10000"/>
                  </a:schemeClr>
                </a:solidFill>
                <a:latin typeface="American Typewriter Semibold" panose="02090604020004020304" pitchFamily="18" charset="77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E0D82A-1AD8-43B2-54AA-B9059D65E53A}"/>
              </a:ext>
            </a:extLst>
          </p:cNvPr>
          <p:cNvGrpSpPr/>
          <p:nvPr userDrawn="1"/>
        </p:nvGrpSpPr>
        <p:grpSpPr>
          <a:xfrm>
            <a:off x="1672543" y="754498"/>
            <a:ext cx="1800000" cy="1331627"/>
            <a:chOff x="1672543" y="656524"/>
            <a:chExt cx="1800000" cy="13316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1BD4DEF-95DB-F820-B657-FAABC0BB81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30743" y="656524"/>
              <a:ext cx="1083600" cy="10836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E43E72-3B96-06A4-8D86-224D1FC0DB11}"/>
                </a:ext>
              </a:extLst>
            </p:cNvPr>
            <p:cNvSpPr txBox="1"/>
            <p:nvPr userDrawn="1"/>
          </p:nvSpPr>
          <p:spPr>
            <a:xfrm>
              <a:off x="1672543" y="1711152"/>
              <a:ext cx="180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tabLst>
                  <a:tab pos="2865755" algn="ctr"/>
                  <a:tab pos="5731510" algn="r"/>
                </a:tabLst>
              </a:pPr>
              <a:r>
                <a:rPr lang="en-US" sz="1200" b="1" i="0" spc="15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effectLst/>
                  <a:latin typeface="American Typewriter Semibold" panose="02090604020004020304" pitchFamily="18" charset="77"/>
                  <a:ea typeface="Calibri" panose="020F0502020204030204" pitchFamily="34" charset="0"/>
                  <a:cs typeface="Times New Roman" panose="02020603050405020304" pitchFamily="18" charset="0"/>
                </a:rPr>
                <a:t>SAHAJCODE.COM</a:t>
              </a:r>
              <a:endParaRPr lang="en-IN" sz="1200" b="1" i="0" spc="150" baseline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merican Typewriter Semibold" panose="02090604020004020304" pitchFamily="18" charset="77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Subtitle 2">
            <a:extLst>
              <a:ext uri="{FF2B5EF4-FFF2-40B4-BE49-F238E27FC236}">
                <a16:creationId xmlns:a16="http://schemas.microsoft.com/office/drawing/2014/main" id="{4841533C-5092-5DE4-B6FF-5DC957B965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5881" y="5804202"/>
            <a:ext cx="3600000" cy="630000"/>
          </a:xfrm>
        </p:spPr>
        <p:txBody>
          <a:bodyPr>
            <a:normAutofit/>
          </a:bodyPr>
          <a:lstStyle>
            <a:lvl1pPr marL="0" indent="0" algn="ctr">
              <a:buNone/>
              <a:defRPr sz="1400" b="0" i="0" spc="120" baseline="0">
                <a:solidFill>
                  <a:schemeClr val="tx2">
                    <a:lumMod val="90000"/>
                    <a:lumOff val="10000"/>
                  </a:schemeClr>
                </a:solidFill>
                <a:latin typeface="American Typewriter" panose="02090604020004020304" pitchFamily="18" charset="77"/>
              </a:defRPr>
            </a:lvl1pPr>
            <a:lvl2pPr marL="257266" indent="0" algn="ctr">
              <a:buNone/>
              <a:defRPr sz="1125"/>
            </a:lvl2pPr>
            <a:lvl3pPr marL="514533" indent="0" algn="ctr">
              <a:buNone/>
              <a:defRPr sz="1013"/>
            </a:lvl3pPr>
            <a:lvl4pPr marL="771799" indent="0" algn="ctr">
              <a:buNone/>
              <a:defRPr sz="900"/>
            </a:lvl4pPr>
            <a:lvl5pPr marL="1029066" indent="0" algn="ctr">
              <a:buNone/>
              <a:defRPr sz="900"/>
            </a:lvl5pPr>
            <a:lvl6pPr marL="1286332" indent="0" algn="ctr">
              <a:buNone/>
              <a:defRPr sz="900"/>
            </a:lvl6pPr>
            <a:lvl7pPr marL="1543599" indent="0" algn="ctr">
              <a:buNone/>
              <a:defRPr sz="900"/>
            </a:lvl7pPr>
            <a:lvl8pPr marL="1800865" indent="0" algn="ctr">
              <a:buNone/>
              <a:defRPr sz="900"/>
            </a:lvl8pPr>
            <a:lvl9pPr marL="2058132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91C367CD-ECFE-89F5-7DB5-678D3C8641B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492543" y="2745580"/>
            <a:ext cx="2160000" cy="2160000"/>
          </a:xfrm>
        </p:spPr>
        <p:txBody>
          <a:bodyPr>
            <a:normAutofit/>
          </a:bodyPr>
          <a:lstStyle>
            <a:lvl1pPr marL="0" indent="0" algn="ctr">
              <a:buNone/>
              <a:defRPr sz="1000" spc="120" baseline="0">
                <a:latin typeface="American Typewriter" panose="02090604020004020304" pitchFamily="18" charset="77"/>
              </a:defRPr>
            </a:lvl1pPr>
          </a:lstStyle>
          <a:p>
            <a:r>
              <a:rPr lang="en-US" dirty="0"/>
              <a:t>PICTURE/LOGO ETC.</a:t>
            </a:r>
          </a:p>
        </p:txBody>
      </p:sp>
    </p:spTree>
    <p:extLst>
      <p:ext uri="{BB962C8B-B14F-4D97-AF65-F5344CB8AC3E}">
        <p14:creationId xmlns:p14="http://schemas.microsoft.com/office/powerpoint/2010/main" val="328332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5A2E2-EFCE-7119-186F-61FFE168D13A}"/>
              </a:ext>
            </a:extLst>
          </p:cNvPr>
          <p:cNvSpPr txBox="1"/>
          <p:nvPr userDrawn="1"/>
        </p:nvSpPr>
        <p:spPr>
          <a:xfrm>
            <a:off x="1730965" y="8588057"/>
            <a:ext cx="21816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hi-IN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सहजकोड</a:t>
            </a:r>
            <a:r>
              <a:rPr lang="en-US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 </a:t>
            </a:r>
            <a:r>
              <a:rPr lang="en-US" sz="100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Times New Roman" panose="02020603050405020304" pitchFamily="18" charset="0"/>
              </a:rPr>
              <a:t>| SAHAJCODE.COM</a:t>
            </a:r>
            <a:endParaRPr lang="en-IN" sz="1000" spc="120" baseline="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American Typewriter" panose="02090604020004020304" pitchFamily="18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4701" y="1726601"/>
            <a:ext cx="2186662" cy="65090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723" y="1726601"/>
            <a:ext cx="2186662" cy="65090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78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C446B22-2450-0429-C7EA-99864B4E13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952544" y="3635338"/>
            <a:ext cx="3240000" cy="324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96" y="910555"/>
            <a:ext cx="4437638" cy="630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396" y="1642837"/>
            <a:ext cx="2176613" cy="540000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266" indent="0">
              <a:buNone/>
              <a:defRPr sz="1125" b="1"/>
            </a:lvl2pPr>
            <a:lvl3pPr marL="514533" indent="0">
              <a:buNone/>
              <a:defRPr sz="1013" b="1"/>
            </a:lvl3pPr>
            <a:lvl4pPr marL="771799" indent="0">
              <a:buNone/>
              <a:defRPr sz="900" b="1"/>
            </a:lvl4pPr>
            <a:lvl5pPr marL="1029066" indent="0">
              <a:buNone/>
              <a:defRPr sz="900" b="1"/>
            </a:lvl5pPr>
            <a:lvl6pPr marL="1286332" indent="0">
              <a:buNone/>
              <a:defRPr sz="900" b="1"/>
            </a:lvl6pPr>
            <a:lvl7pPr marL="1543599" indent="0">
              <a:buNone/>
              <a:defRPr sz="900" b="1"/>
            </a:lvl7pPr>
            <a:lvl8pPr marL="1800865" indent="0">
              <a:buNone/>
              <a:defRPr sz="900" b="1"/>
            </a:lvl8pPr>
            <a:lvl9pPr marL="2058132" indent="0">
              <a:buNone/>
              <a:defRPr sz="9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4701" y="1642837"/>
            <a:ext cx="2187333" cy="540000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266" indent="0">
              <a:buNone/>
              <a:defRPr sz="1125" b="1"/>
            </a:lvl2pPr>
            <a:lvl3pPr marL="514533" indent="0">
              <a:buNone/>
              <a:defRPr sz="1013" b="1"/>
            </a:lvl3pPr>
            <a:lvl4pPr marL="771799" indent="0">
              <a:buNone/>
              <a:defRPr sz="900" b="1"/>
            </a:lvl4pPr>
            <a:lvl5pPr marL="1029066" indent="0">
              <a:buNone/>
              <a:defRPr sz="900" b="1"/>
            </a:lvl5pPr>
            <a:lvl6pPr marL="1286332" indent="0">
              <a:buNone/>
              <a:defRPr sz="900" b="1"/>
            </a:lvl6pPr>
            <a:lvl7pPr marL="1543599" indent="0">
              <a:buNone/>
              <a:defRPr sz="900" b="1"/>
            </a:lvl7pPr>
            <a:lvl8pPr marL="1800865" indent="0">
              <a:buNone/>
              <a:defRPr sz="900" b="1"/>
            </a:lvl8pPr>
            <a:lvl9pPr marL="2058132" indent="0">
              <a:buNone/>
              <a:defRPr sz="9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D89227-9FFA-C19E-1DA3-8F796FE4379D}"/>
              </a:ext>
            </a:extLst>
          </p:cNvPr>
          <p:cNvSpPr txBox="1"/>
          <p:nvPr userDrawn="1"/>
        </p:nvSpPr>
        <p:spPr>
          <a:xfrm>
            <a:off x="1730965" y="8588057"/>
            <a:ext cx="21816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hi-IN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सहजकोड</a:t>
            </a:r>
            <a:r>
              <a:rPr lang="en-US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 </a:t>
            </a:r>
            <a:r>
              <a:rPr lang="en-US" sz="100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Times New Roman" panose="02020603050405020304" pitchFamily="18" charset="0"/>
              </a:rPr>
              <a:t>| SAHAJCODE.COM</a:t>
            </a:r>
            <a:endParaRPr lang="en-IN" sz="1000" spc="120" baseline="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American Typewriter" panose="02090604020004020304" pitchFamily="18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359" y="2280708"/>
            <a:ext cx="2187333" cy="59492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396" y="2284185"/>
            <a:ext cx="2176613" cy="59492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0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96" y="910555"/>
            <a:ext cx="4437638" cy="630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396" y="1642837"/>
            <a:ext cx="2176613" cy="540000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266" indent="0">
              <a:buNone/>
              <a:defRPr sz="1125" b="1"/>
            </a:lvl2pPr>
            <a:lvl3pPr marL="514533" indent="0">
              <a:buNone/>
              <a:defRPr sz="1013" b="1"/>
            </a:lvl3pPr>
            <a:lvl4pPr marL="771799" indent="0">
              <a:buNone/>
              <a:defRPr sz="900" b="1"/>
            </a:lvl4pPr>
            <a:lvl5pPr marL="1029066" indent="0">
              <a:buNone/>
              <a:defRPr sz="900" b="1"/>
            </a:lvl5pPr>
            <a:lvl6pPr marL="1286332" indent="0">
              <a:buNone/>
              <a:defRPr sz="900" b="1"/>
            </a:lvl6pPr>
            <a:lvl7pPr marL="1543599" indent="0">
              <a:buNone/>
              <a:defRPr sz="900" b="1"/>
            </a:lvl7pPr>
            <a:lvl8pPr marL="1800865" indent="0">
              <a:buNone/>
              <a:defRPr sz="900" b="1"/>
            </a:lvl8pPr>
            <a:lvl9pPr marL="2058132" indent="0">
              <a:buNone/>
              <a:defRPr sz="9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4701" y="1642837"/>
            <a:ext cx="2187333" cy="540000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266" indent="0">
              <a:buNone/>
              <a:defRPr sz="1125" b="1"/>
            </a:lvl2pPr>
            <a:lvl3pPr marL="514533" indent="0">
              <a:buNone/>
              <a:defRPr sz="1013" b="1"/>
            </a:lvl3pPr>
            <a:lvl4pPr marL="771799" indent="0">
              <a:buNone/>
              <a:defRPr sz="900" b="1"/>
            </a:lvl4pPr>
            <a:lvl5pPr marL="1029066" indent="0">
              <a:buNone/>
              <a:defRPr sz="900" b="1"/>
            </a:lvl5pPr>
            <a:lvl6pPr marL="1286332" indent="0">
              <a:buNone/>
              <a:defRPr sz="900" b="1"/>
            </a:lvl6pPr>
            <a:lvl7pPr marL="1543599" indent="0">
              <a:buNone/>
              <a:defRPr sz="900" b="1"/>
            </a:lvl7pPr>
            <a:lvl8pPr marL="1800865" indent="0">
              <a:buNone/>
              <a:defRPr sz="900" b="1"/>
            </a:lvl8pPr>
            <a:lvl9pPr marL="2058132" indent="0">
              <a:buNone/>
              <a:defRPr sz="9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D89227-9FFA-C19E-1DA3-8F796FE4379D}"/>
              </a:ext>
            </a:extLst>
          </p:cNvPr>
          <p:cNvSpPr txBox="1"/>
          <p:nvPr userDrawn="1"/>
        </p:nvSpPr>
        <p:spPr>
          <a:xfrm>
            <a:off x="1730965" y="8588057"/>
            <a:ext cx="21816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hi-IN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सहजकोड</a:t>
            </a:r>
            <a:r>
              <a:rPr lang="en-US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 </a:t>
            </a:r>
            <a:r>
              <a:rPr lang="en-US" sz="100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Times New Roman" panose="02020603050405020304" pitchFamily="18" charset="0"/>
              </a:rPr>
              <a:t>| SAHAJCODE.COM</a:t>
            </a:r>
            <a:endParaRPr lang="en-IN" sz="1000" spc="120" baseline="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American Typewriter" panose="02090604020004020304" pitchFamily="18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359" y="2280708"/>
            <a:ext cx="2187333" cy="59492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396" y="2284185"/>
            <a:ext cx="2176613" cy="59492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768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C0F5B9-C172-4B84-6453-3EC2329913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952543" y="3361120"/>
            <a:ext cx="3240000" cy="324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AC94A-6101-B539-7BFB-0CDE00AC183A}"/>
              </a:ext>
            </a:extLst>
          </p:cNvPr>
          <p:cNvSpPr txBox="1"/>
          <p:nvPr userDrawn="1"/>
        </p:nvSpPr>
        <p:spPr>
          <a:xfrm>
            <a:off x="1730965" y="8588057"/>
            <a:ext cx="21816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hi-IN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सहजकोड</a:t>
            </a:r>
            <a:r>
              <a:rPr lang="en-US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 </a:t>
            </a:r>
            <a:r>
              <a:rPr lang="en-US" sz="100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Times New Roman" panose="02020603050405020304" pitchFamily="18" charset="0"/>
              </a:rPr>
              <a:t>| SAHAJCODE.COM</a:t>
            </a:r>
            <a:endParaRPr lang="en-IN" sz="1000" spc="120" baseline="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American Typewriter" panose="02090604020004020304" pitchFamily="18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25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AC94A-6101-B539-7BFB-0CDE00AC183A}"/>
              </a:ext>
            </a:extLst>
          </p:cNvPr>
          <p:cNvSpPr txBox="1"/>
          <p:nvPr userDrawn="1"/>
        </p:nvSpPr>
        <p:spPr>
          <a:xfrm>
            <a:off x="1730965" y="8588057"/>
            <a:ext cx="21816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hi-IN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सहजकोड</a:t>
            </a:r>
            <a:r>
              <a:rPr lang="en-US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 </a:t>
            </a:r>
            <a:r>
              <a:rPr lang="en-US" sz="100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Times New Roman" panose="02020603050405020304" pitchFamily="18" charset="0"/>
              </a:rPr>
              <a:t>| SAHAJCODE.COM</a:t>
            </a:r>
            <a:endParaRPr lang="en-IN" sz="1000" spc="120" baseline="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American Typewriter" panose="02090604020004020304" pitchFamily="18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796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4B88AF-6365-B880-51A0-D01C849ECA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952544" y="2527457"/>
            <a:ext cx="3240000" cy="324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6D4228-871D-1C3C-B541-C7B3D5963FE0}"/>
              </a:ext>
            </a:extLst>
          </p:cNvPr>
          <p:cNvSpPr txBox="1"/>
          <p:nvPr userDrawn="1"/>
        </p:nvSpPr>
        <p:spPr>
          <a:xfrm>
            <a:off x="1730965" y="8588057"/>
            <a:ext cx="21816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hi-IN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सहजकोड</a:t>
            </a:r>
            <a:r>
              <a:rPr lang="en-US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 </a:t>
            </a:r>
            <a:r>
              <a:rPr lang="en-US" sz="100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Times New Roman" panose="02020603050405020304" pitchFamily="18" charset="0"/>
              </a:rPr>
              <a:t>| SAHAJCODE.COM</a:t>
            </a:r>
            <a:endParaRPr lang="en-IN" sz="1000" spc="120" baseline="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American Typewriter" panose="02090604020004020304" pitchFamily="18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329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6D4228-871D-1C3C-B541-C7B3D5963FE0}"/>
              </a:ext>
            </a:extLst>
          </p:cNvPr>
          <p:cNvSpPr txBox="1"/>
          <p:nvPr userDrawn="1"/>
        </p:nvSpPr>
        <p:spPr>
          <a:xfrm>
            <a:off x="1730965" y="8588057"/>
            <a:ext cx="21816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hi-IN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सहजकोड</a:t>
            </a:r>
            <a:r>
              <a:rPr lang="en-US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 </a:t>
            </a:r>
            <a:r>
              <a:rPr lang="en-US" sz="100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Times New Roman" panose="02020603050405020304" pitchFamily="18" charset="0"/>
              </a:rPr>
              <a:t>| SAHAJCODE.COM</a:t>
            </a:r>
            <a:endParaRPr lang="en-IN" sz="1000" spc="120" baseline="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American Typewriter" panose="02090604020004020304" pitchFamily="18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282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496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E6E6B0-28DF-103E-71BB-27E52F423BE1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-24273"/>
            <a:ext cx="5155200" cy="25999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7966BE-3315-13B0-9F3C-D6CDC26536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6210979"/>
            <a:ext cx="5145088" cy="295264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BE0D82A-1AD8-43B2-54AA-B9059D65E53A}"/>
              </a:ext>
            </a:extLst>
          </p:cNvPr>
          <p:cNvGrpSpPr/>
          <p:nvPr userDrawn="1"/>
        </p:nvGrpSpPr>
        <p:grpSpPr>
          <a:xfrm>
            <a:off x="1672543" y="754498"/>
            <a:ext cx="1800000" cy="1331627"/>
            <a:chOff x="1672543" y="656524"/>
            <a:chExt cx="1800000" cy="13316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1BD4DEF-95DB-F820-B657-FAABC0BB81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30743" y="656524"/>
              <a:ext cx="1083600" cy="10836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E43E72-3B96-06A4-8D86-224D1FC0DB11}"/>
                </a:ext>
              </a:extLst>
            </p:cNvPr>
            <p:cNvSpPr txBox="1"/>
            <p:nvPr userDrawn="1"/>
          </p:nvSpPr>
          <p:spPr>
            <a:xfrm>
              <a:off x="1672543" y="1711152"/>
              <a:ext cx="180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tabLst>
                  <a:tab pos="2865755" algn="ctr"/>
                  <a:tab pos="5731510" algn="r"/>
                </a:tabLst>
              </a:pPr>
              <a:r>
                <a:rPr lang="en-US" sz="1200" b="1" i="0" spc="15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effectLst/>
                  <a:latin typeface="American Typewriter Semibold" panose="02090604020004020304" pitchFamily="18" charset="77"/>
                  <a:ea typeface="Calibri" panose="020F0502020204030204" pitchFamily="34" charset="0"/>
                  <a:cs typeface="Times New Roman" panose="02020603050405020304" pitchFamily="18" charset="0"/>
                </a:rPr>
                <a:t>SAHAJCODE.COM</a:t>
              </a:r>
              <a:endParaRPr lang="en-IN" sz="1200" b="1" i="0" spc="150" baseline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merican Typewriter Semibold" panose="02090604020004020304" pitchFamily="18" charset="77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DA041B-C9A6-2E37-1986-F462CC55DF54}"/>
              </a:ext>
            </a:extLst>
          </p:cNvPr>
          <p:cNvGrpSpPr/>
          <p:nvPr userDrawn="1"/>
        </p:nvGrpSpPr>
        <p:grpSpPr>
          <a:xfrm>
            <a:off x="864189" y="5082290"/>
            <a:ext cx="3416708" cy="646331"/>
            <a:chOff x="722580" y="4216449"/>
            <a:chExt cx="3416708" cy="646331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A2268A0-7914-C446-2568-C977ADEB5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2580" y="4310495"/>
              <a:ext cx="450000" cy="450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39F915-97C9-03B1-CD5B-6519FE9A7021}"/>
                </a:ext>
              </a:extLst>
            </p:cNvPr>
            <p:cNvSpPr txBox="1"/>
            <p:nvPr/>
          </p:nvSpPr>
          <p:spPr>
            <a:xfrm>
              <a:off x="1139444" y="4216449"/>
              <a:ext cx="29998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i="0" spc="150" baseline="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American Typewriter Semibold" panose="02090604020004020304" pitchFamily="18" charset="77"/>
                </a:rPr>
                <a:t>https://www.youtube.com/</a:t>
              </a:r>
              <a:r>
                <a:rPr lang="en-US" sz="1800" b="1" i="0" spc="150" baseline="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+mn-lt"/>
                </a:rPr>
                <a:t>@</a:t>
              </a:r>
              <a:r>
                <a:rPr lang="en-US" sz="1800" b="1" i="0" spc="150" baseline="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American Typewriter" panose="02090604020004020304" pitchFamily="18" charset="77"/>
                </a:rPr>
                <a:t>sahaj_code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65FEC0-AA05-0331-5D92-6003FCE83DFB}"/>
              </a:ext>
            </a:extLst>
          </p:cNvPr>
          <p:cNvGrpSpPr/>
          <p:nvPr userDrawn="1"/>
        </p:nvGrpSpPr>
        <p:grpSpPr>
          <a:xfrm>
            <a:off x="1467320" y="5923413"/>
            <a:ext cx="2210446" cy="450000"/>
            <a:chOff x="743035" y="4954235"/>
            <a:chExt cx="2210446" cy="45000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E9E3C9-E29A-163E-4510-D31C65FE2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43035" y="4954235"/>
              <a:ext cx="450000" cy="4500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73EC53-3820-2FB7-0D3D-63D3FF5A7B3F}"/>
                </a:ext>
              </a:extLst>
            </p:cNvPr>
            <p:cNvSpPr txBox="1"/>
            <p:nvPr/>
          </p:nvSpPr>
          <p:spPr>
            <a:xfrm>
              <a:off x="1146523" y="4995827"/>
              <a:ext cx="1806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American Typewriter" panose="02090604020004020304" pitchFamily="18" charset="77"/>
                </a:rPr>
                <a:t>@</a:t>
              </a:r>
              <a:r>
                <a:rPr lang="en-US" b="1" i="0" spc="150" baseline="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American Typewriter" panose="02090604020004020304" pitchFamily="18" charset="77"/>
                </a:rPr>
                <a:t>sahaj_code</a:t>
              </a:r>
            </a:p>
          </p:txBody>
        </p:sp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07BA6039-C8F1-8CCF-0792-060AAE09C24A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34343" y="2592525"/>
            <a:ext cx="1080000" cy="108000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A4400864-4DED-221A-C66C-0CB5E51AAED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2543" y="3833270"/>
            <a:ext cx="4320000" cy="630000"/>
          </a:xfrm>
        </p:spPr>
        <p:txBody>
          <a:bodyPr anchor="ctr">
            <a:normAutofit/>
          </a:bodyPr>
          <a:lstStyle>
            <a:lvl1pPr algn="ctr">
              <a:defRPr sz="4000" b="1" i="0" spc="300">
                <a:solidFill>
                  <a:schemeClr val="tx2">
                    <a:lumMod val="90000"/>
                    <a:lumOff val="10000"/>
                  </a:schemeClr>
                </a:solidFill>
                <a:latin typeface="American Typewriter Semibold" panose="02090604020004020304" pitchFamily="18" charset="77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4B77E504-784B-B07C-550D-1B15D8454898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966053" y="3841850"/>
            <a:ext cx="630000" cy="617323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IMG</a:t>
            </a:r>
          </a:p>
        </p:txBody>
      </p:sp>
    </p:spTree>
    <p:extLst>
      <p:ext uri="{BB962C8B-B14F-4D97-AF65-F5344CB8AC3E}">
        <p14:creationId xmlns:p14="http://schemas.microsoft.com/office/powerpoint/2010/main" val="246010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720579-ED0D-7D45-B556-9401011A16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2544" y="1495817"/>
            <a:ext cx="1440000" cy="144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5882" y="1496484"/>
            <a:ext cx="4373325" cy="3183467"/>
          </a:xfrm>
        </p:spPr>
        <p:txBody>
          <a:bodyPr anchor="b">
            <a:normAutofit/>
          </a:bodyPr>
          <a:lstStyle>
            <a:lvl1pPr algn="ctr">
              <a:defRPr sz="4000" b="1" i="0" spc="120" baseline="0">
                <a:solidFill>
                  <a:schemeClr val="tx2">
                    <a:lumMod val="90000"/>
                    <a:lumOff val="10000"/>
                  </a:schemeClr>
                </a:solidFill>
                <a:latin typeface="American Typewriter Semibold" panose="02090604020004020304" pitchFamily="18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136" y="4802717"/>
            <a:ext cx="3858816" cy="2207683"/>
          </a:xfrm>
        </p:spPr>
        <p:txBody>
          <a:bodyPr>
            <a:normAutofit/>
          </a:bodyPr>
          <a:lstStyle>
            <a:lvl1pPr marL="0" indent="0" algn="ctr">
              <a:buNone/>
              <a:defRPr sz="1400" spc="120" baseline="0">
                <a:solidFill>
                  <a:schemeClr val="tx2">
                    <a:lumMod val="90000"/>
                    <a:lumOff val="10000"/>
                  </a:schemeClr>
                </a:solidFill>
                <a:latin typeface="American Typewriter" panose="02090604020004020304" pitchFamily="18" charset="77"/>
              </a:defRPr>
            </a:lvl1pPr>
            <a:lvl2pPr marL="257266" indent="0" algn="ctr">
              <a:buNone/>
              <a:defRPr sz="1125"/>
            </a:lvl2pPr>
            <a:lvl3pPr marL="514533" indent="0" algn="ctr">
              <a:buNone/>
              <a:defRPr sz="1013"/>
            </a:lvl3pPr>
            <a:lvl4pPr marL="771799" indent="0" algn="ctr">
              <a:buNone/>
              <a:defRPr sz="900"/>
            </a:lvl4pPr>
            <a:lvl5pPr marL="1029066" indent="0" algn="ctr">
              <a:buNone/>
              <a:defRPr sz="900"/>
            </a:lvl5pPr>
            <a:lvl6pPr marL="1286332" indent="0" algn="ctr">
              <a:buNone/>
              <a:defRPr sz="900"/>
            </a:lvl6pPr>
            <a:lvl7pPr marL="1543599" indent="0" algn="ctr">
              <a:buNone/>
              <a:defRPr sz="900"/>
            </a:lvl7pPr>
            <a:lvl8pPr marL="1800865" indent="0" algn="ctr">
              <a:buNone/>
              <a:defRPr sz="900"/>
            </a:lvl8pPr>
            <a:lvl9pPr marL="2058132" indent="0" algn="ctr">
              <a:buNone/>
              <a:defRPr sz="9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9C989C-E608-134D-425A-910A480E96F3}"/>
              </a:ext>
            </a:extLst>
          </p:cNvPr>
          <p:cNvSpPr txBox="1"/>
          <p:nvPr userDrawn="1"/>
        </p:nvSpPr>
        <p:spPr>
          <a:xfrm>
            <a:off x="1730965" y="8588057"/>
            <a:ext cx="21816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hi-IN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सहजकोड</a:t>
            </a:r>
            <a:r>
              <a:rPr lang="en-US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 </a:t>
            </a:r>
            <a:r>
              <a:rPr lang="en-US" sz="100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Times New Roman" panose="02020603050405020304" pitchFamily="18" charset="0"/>
              </a:rPr>
              <a:t>| SAHAJCODE.COM</a:t>
            </a:r>
            <a:endParaRPr lang="en-IN" sz="1000" spc="120" baseline="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American Typewriter" panose="02090604020004020304" pitchFamily="18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72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8F0C4D9-410E-F482-E24A-74318B0BE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952544" y="2952000"/>
            <a:ext cx="3240000" cy="3240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25" y="1725535"/>
            <a:ext cx="4437638" cy="65101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E92F02-5D9F-9C31-17F7-91DF3CEA44BE}"/>
              </a:ext>
            </a:extLst>
          </p:cNvPr>
          <p:cNvSpPr txBox="1"/>
          <p:nvPr userDrawn="1"/>
        </p:nvSpPr>
        <p:spPr>
          <a:xfrm>
            <a:off x="1730965" y="8588057"/>
            <a:ext cx="21816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hi-IN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सहजकोड</a:t>
            </a:r>
            <a:r>
              <a:rPr lang="en-US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 </a:t>
            </a:r>
            <a:r>
              <a:rPr lang="en-US" sz="100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Times New Roman" panose="02020603050405020304" pitchFamily="18" charset="0"/>
              </a:rPr>
              <a:t>| SAHAJCODE.COM</a:t>
            </a:r>
            <a:endParaRPr lang="en-IN" sz="1000" spc="120" baseline="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American Typewriter" panose="02090604020004020304" pitchFamily="18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81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25" y="1725535"/>
            <a:ext cx="4437638" cy="65101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E92F02-5D9F-9C31-17F7-91DF3CEA44BE}"/>
              </a:ext>
            </a:extLst>
          </p:cNvPr>
          <p:cNvSpPr txBox="1"/>
          <p:nvPr userDrawn="1"/>
        </p:nvSpPr>
        <p:spPr>
          <a:xfrm>
            <a:off x="1730965" y="8588057"/>
            <a:ext cx="21816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hi-IN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सहजकोड</a:t>
            </a:r>
            <a:r>
              <a:rPr lang="en-US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 </a:t>
            </a:r>
            <a:r>
              <a:rPr lang="en-US" sz="100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Times New Roman" panose="02020603050405020304" pitchFamily="18" charset="0"/>
              </a:rPr>
              <a:t>| SAHAJCODE.COM</a:t>
            </a:r>
            <a:endParaRPr lang="en-IN" sz="1000" spc="120" baseline="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American Typewriter" panose="02090604020004020304" pitchFamily="18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7481A80-2D19-AD4B-552B-D56A6DE5B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952544" y="2952000"/>
            <a:ext cx="3240000" cy="3240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25" y="5118095"/>
            <a:ext cx="4437638" cy="31247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E92F02-5D9F-9C31-17F7-91DF3CEA44BE}"/>
              </a:ext>
            </a:extLst>
          </p:cNvPr>
          <p:cNvSpPr txBox="1"/>
          <p:nvPr userDrawn="1"/>
        </p:nvSpPr>
        <p:spPr>
          <a:xfrm>
            <a:off x="1730965" y="8588057"/>
            <a:ext cx="21816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hi-IN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सहजकोड</a:t>
            </a:r>
            <a:r>
              <a:rPr lang="en-US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 </a:t>
            </a:r>
            <a:r>
              <a:rPr lang="en-US" sz="100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Times New Roman" panose="02020603050405020304" pitchFamily="18" charset="0"/>
              </a:rPr>
              <a:t>| SAHAJCODE.COM</a:t>
            </a:r>
            <a:endParaRPr lang="en-IN" sz="1000" spc="120" baseline="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American Typewriter" panose="02090604020004020304" pitchFamily="18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919401-E0A0-D9B6-2036-EEE33BE9B7E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3725" y="993383"/>
            <a:ext cx="4437638" cy="31247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338AEBC-6E69-AADE-FDC5-9CA8A4741B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3725" y="4303117"/>
            <a:ext cx="4437637" cy="630000"/>
          </a:xfrm>
        </p:spPr>
        <p:txBody>
          <a:bodyPr anchor="ctr">
            <a:normAutofit/>
          </a:bodyPr>
          <a:lstStyle>
            <a:lvl1pPr algn="ctr">
              <a:defRPr sz="4000" b="1" i="0" spc="300">
                <a:solidFill>
                  <a:schemeClr val="tx2">
                    <a:lumMod val="90000"/>
                    <a:lumOff val="10000"/>
                  </a:schemeClr>
                </a:solidFill>
                <a:latin typeface="American Typewriter Semibold" panose="02090604020004020304" pitchFamily="18" charset="77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3281462-448C-DEFD-B19E-59C725126D17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952544" y="4303117"/>
            <a:ext cx="630000" cy="617323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IMG</a:t>
            </a:r>
          </a:p>
        </p:txBody>
      </p:sp>
    </p:spTree>
    <p:extLst>
      <p:ext uri="{BB962C8B-B14F-4D97-AF65-F5344CB8AC3E}">
        <p14:creationId xmlns:p14="http://schemas.microsoft.com/office/powerpoint/2010/main" val="315591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25" y="5118095"/>
            <a:ext cx="4437638" cy="31247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E92F02-5D9F-9C31-17F7-91DF3CEA44BE}"/>
              </a:ext>
            </a:extLst>
          </p:cNvPr>
          <p:cNvSpPr txBox="1"/>
          <p:nvPr userDrawn="1"/>
        </p:nvSpPr>
        <p:spPr>
          <a:xfrm>
            <a:off x="1730965" y="8588057"/>
            <a:ext cx="21816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hi-IN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सहजकोड</a:t>
            </a:r>
            <a:r>
              <a:rPr lang="en-US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 </a:t>
            </a:r>
            <a:r>
              <a:rPr lang="en-US" sz="100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Times New Roman" panose="02020603050405020304" pitchFamily="18" charset="0"/>
              </a:rPr>
              <a:t>| SAHAJCODE.COM</a:t>
            </a:r>
            <a:endParaRPr lang="en-IN" sz="1000" spc="120" baseline="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American Typewriter" panose="02090604020004020304" pitchFamily="18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919401-E0A0-D9B6-2036-EEE33BE9B7E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3725" y="993383"/>
            <a:ext cx="4437638" cy="31247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338AEBC-6E69-AADE-FDC5-9CA8A4741B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3725" y="4303117"/>
            <a:ext cx="4437637" cy="630000"/>
          </a:xfrm>
        </p:spPr>
        <p:txBody>
          <a:bodyPr anchor="ctr">
            <a:normAutofit/>
          </a:bodyPr>
          <a:lstStyle>
            <a:lvl1pPr algn="ctr">
              <a:defRPr sz="4000" b="1" i="0" spc="300">
                <a:solidFill>
                  <a:schemeClr val="tx2">
                    <a:lumMod val="90000"/>
                    <a:lumOff val="10000"/>
                  </a:schemeClr>
                </a:solidFill>
                <a:latin typeface="American Typewriter Semibold" panose="02090604020004020304" pitchFamily="18" charset="77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2" name="Picture Placeholder 11">
            <a:extLst>
              <a:ext uri="{FF2B5EF4-FFF2-40B4-BE49-F238E27FC236}">
                <a16:creationId xmlns:a16="http://schemas.microsoft.com/office/drawing/2014/main" id="{3ECDA135-982D-3FDE-3E46-114AC68A8F6C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952544" y="4303117"/>
            <a:ext cx="630000" cy="617323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IMG</a:t>
            </a:r>
          </a:p>
        </p:txBody>
      </p:sp>
    </p:spTree>
    <p:extLst>
      <p:ext uri="{BB962C8B-B14F-4D97-AF65-F5344CB8AC3E}">
        <p14:creationId xmlns:p14="http://schemas.microsoft.com/office/powerpoint/2010/main" val="215520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1422C8-6025-9B7B-D019-75AA81A29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952544" y="2952000"/>
            <a:ext cx="3240000" cy="3240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25" y="900495"/>
            <a:ext cx="4437638" cy="734301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E92F02-5D9F-9C31-17F7-91DF3CEA44BE}"/>
              </a:ext>
            </a:extLst>
          </p:cNvPr>
          <p:cNvSpPr txBox="1"/>
          <p:nvPr userDrawn="1"/>
        </p:nvSpPr>
        <p:spPr>
          <a:xfrm>
            <a:off x="1730965" y="8588057"/>
            <a:ext cx="21816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hi-IN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सहजकोड</a:t>
            </a:r>
            <a:r>
              <a:rPr lang="en-US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 </a:t>
            </a:r>
            <a:r>
              <a:rPr lang="en-US" sz="100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Times New Roman" panose="02020603050405020304" pitchFamily="18" charset="0"/>
              </a:rPr>
              <a:t>| SAHAJCODE.COM</a:t>
            </a:r>
            <a:endParaRPr lang="en-IN" sz="1000" spc="120" baseline="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American Typewriter" panose="02090604020004020304" pitchFamily="18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5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25" y="900495"/>
            <a:ext cx="4437638" cy="734301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E92F02-5D9F-9C31-17F7-91DF3CEA44BE}"/>
              </a:ext>
            </a:extLst>
          </p:cNvPr>
          <p:cNvSpPr txBox="1"/>
          <p:nvPr userDrawn="1"/>
        </p:nvSpPr>
        <p:spPr>
          <a:xfrm>
            <a:off x="1730965" y="8588057"/>
            <a:ext cx="21816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hi-IN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सहजकोड</a:t>
            </a:r>
            <a:r>
              <a:rPr lang="en-US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 </a:t>
            </a:r>
            <a:r>
              <a:rPr lang="en-US" sz="100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Times New Roman" panose="02020603050405020304" pitchFamily="18" charset="0"/>
              </a:rPr>
              <a:t>| SAHAJCODE.COM</a:t>
            </a:r>
            <a:endParaRPr lang="en-IN" sz="1000" spc="120" baseline="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American Typewriter" panose="02090604020004020304" pitchFamily="18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21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9B0B1A-8F3B-A447-E205-A134AB49EF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952543" y="3361120"/>
            <a:ext cx="3240000" cy="324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5A2E2-EFCE-7119-186F-61FFE168D13A}"/>
              </a:ext>
            </a:extLst>
          </p:cNvPr>
          <p:cNvSpPr txBox="1"/>
          <p:nvPr userDrawn="1"/>
        </p:nvSpPr>
        <p:spPr>
          <a:xfrm>
            <a:off x="1730965" y="8588057"/>
            <a:ext cx="21816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hi-IN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सहजकोड</a:t>
            </a:r>
            <a:r>
              <a:rPr lang="en-US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 </a:t>
            </a:r>
            <a:r>
              <a:rPr lang="en-US" sz="100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Times New Roman" panose="02020603050405020304" pitchFamily="18" charset="0"/>
              </a:rPr>
              <a:t>| SAHAJCODE.COM</a:t>
            </a:r>
            <a:endParaRPr lang="en-IN" sz="1000" spc="120" baseline="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American Typewriter" panose="02090604020004020304" pitchFamily="18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4701" y="1726601"/>
            <a:ext cx="2186662" cy="65090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723" y="1726601"/>
            <a:ext cx="2186662" cy="65090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5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725" y="908361"/>
            <a:ext cx="4437638" cy="634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725" y="1735656"/>
            <a:ext cx="4437638" cy="6499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7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1" r:id="rId2"/>
    <p:sldLayoutId id="2147483662" r:id="rId3"/>
    <p:sldLayoutId id="2147483677" r:id="rId4"/>
    <p:sldLayoutId id="2147483686" r:id="rId5"/>
    <p:sldLayoutId id="2147483687" r:id="rId6"/>
    <p:sldLayoutId id="2147483684" r:id="rId7"/>
    <p:sldLayoutId id="2147483685" r:id="rId8"/>
    <p:sldLayoutId id="2147483664" r:id="rId9"/>
    <p:sldLayoutId id="2147483678" r:id="rId10"/>
    <p:sldLayoutId id="2147483665" r:id="rId11"/>
    <p:sldLayoutId id="2147483679" r:id="rId12"/>
    <p:sldLayoutId id="2147483666" r:id="rId13"/>
    <p:sldLayoutId id="2147483680" r:id="rId14"/>
    <p:sldLayoutId id="2147483667" r:id="rId15"/>
    <p:sldLayoutId id="2147483682" r:id="rId16"/>
    <p:sldLayoutId id="2147483681" r:id="rId17"/>
    <p:sldLayoutId id="2147483683" r:id="rId18"/>
  </p:sldLayoutIdLst>
  <p:txStyles>
    <p:titleStyle>
      <a:lvl1pPr algn="l" defTabSz="514533" rtl="0" eaLnBrk="1" latinLnBrk="0" hangingPunct="1">
        <a:lnSpc>
          <a:spcPct val="100000"/>
        </a:lnSpc>
        <a:spcBef>
          <a:spcPct val="0"/>
        </a:spcBef>
        <a:buNone/>
        <a:defRPr sz="2000" b="1" i="0" kern="1200" spc="120" baseline="0">
          <a:solidFill>
            <a:schemeClr val="tx2">
              <a:lumMod val="90000"/>
              <a:lumOff val="10000"/>
            </a:schemeClr>
          </a:solidFill>
          <a:latin typeface="American Typewriter Semibold" panose="02090604020004020304" pitchFamily="18" charset="77"/>
          <a:ea typeface="+mj-ea"/>
          <a:cs typeface="+mj-cs"/>
        </a:defRPr>
      </a:lvl1pPr>
    </p:titleStyle>
    <p:bodyStyle>
      <a:lvl1pPr marL="128633" indent="-128633" algn="l" defTabSz="514533" rtl="0" eaLnBrk="1" latinLnBrk="0" hangingPunct="1">
        <a:lnSpc>
          <a:spcPct val="90000"/>
        </a:lnSpc>
        <a:spcBef>
          <a:spcPts val="563"/>
        </a:spcBef>
        <a:buClr>
          <a:schemeClr val="accent5"/>
        </a:buClr>
        <a:buFont typeface="System Font Regular"/>
        <a:buChar char="●"/>
        <a:defRPr sz="1600" b="0" i="0" kern="1200" spc="120" baseline="0">
          <a:solidFill>
            <a:schemeClr val="tx2">
              <a:lumMod val="90000"/>
              <a:lumOff val="10000"/>
            </a:schemeClr>
          </a:solidFill>
          <a:latin typeface="American Typewriter" panose="02090604020004020304" pitchFamily="18" charset="77"/>
          <a:ea typeface="+mn-ea"/>
          <a:cs typeface="+mn-cs"/>
        </a:defRPr>
      </a:lvl1pPr>
      <a:lvl2pPr marL="385900" indent="-128633" algn="l" defTabSz="514533" rtl="0" eaLnBrk="1" latinLnBrk="0" hangingPunct="1">
        <a:lnSpc>
          <a:spcPct val="90000"/>
        </a:lnSpc>
        <a:spcBef>
          <a:spcPts val="281"/>
        </a:spcBef>
        <a:buClr>
          <a:schemeClr val="accent3"/>
        </a:buClr>
        <a:buFont typeface="System Font Regular"/>
        <a:buChar char="→"/>
        <a:defRPr sz="1400" kern="1200" spc="110" baseline="0">
          <a:solidFill>
            <a:schemeClr val="tx2">
              <a:lumMod val="90000"/>
              <a:lumOff val="10000"/>
            </a:schemeClr>
          </a:solidFill>
          <a:latin typeface="American Typewriter" panose="02090604020004020304" pitchFamily="18" charset="77"/>
          <a:ea typeface="+mn-ea"/>
          <a:cs typeface="+mn-cs"/>
        </a:defRPr>
      </a:lvl2pPr>
      <a:lvl3pPr marL="643166" indent="-128633" algn="l" defTabSz="514533" rtl="0" eaLnBrk="1" latinLnBrk="0" hangingPunct="1">
        <a:lnSpc>
          <a:spcPct val="90000"/>
        </a:lnSpc>
        <a:spcBef>
          <a:spcPts val="281"/>
        </a:spcBef>
        <a:buClr>
          <a:schemeClr val="accent4"/>
        </a:buClr>
        <a:buSzPct val="100000"/>
        <a:buFont typeface="System Font Regular"/>
        <a:buChar char="➤"/>
        <a:defRPr sz="1200" kern="1200" spc="110" baseline="0">
          <a:solidFill>
            <a:schemeClr val="tx2">
              <a:lumMod val="90000"/>
              <a:lumOff val="10000"/>
            </a:schemeClr>
          </a:solidFill>
          <a:latin typeface="American Typewriter" panose="02090604020004020304" pitchFamily="18" charset="77"/>
          <a:ea typeface="+mn-ea"/>
          <a:cs typeface="+mn-cs"/>
        </a:defRPr>
      </a:lvl3pPr>
      <a:lvl4pPr marL="900433" indent="-128633" algn="l" defTabSz="514533" rtl="0" eaLnBrk="1" latinLnBrk="0" hangingPunct="1">
        <a:lnSpc>
          <a:spcPct val="90000"/>
        </a:lnSpc>
        <a:spcBef>
          <a:spcPts val="281"/>
        </a:spcBef>
        <a:buClr>
          <a:schemeClr val="accent1"/>
        </a:buClr>
        <a:buFont typeface="System Font Regular"/>
        <a:buChar char="■"/>
        <a:defRPr sz="1100" kern="1200" spc="110" baseline="0">
          <a:solidFill>
            <a:schemeClr val="tx2">
              <a:lumMod val="90000"/>
              <a:lumOff val="10000"/>
            </a:schemeClr>
          </a:solidFill>
          <a:latin typeface="American Typewriter" panose="02090604020004020304" pitchFamily="18" charset="77"/>
          <a:ea typeface="+mn-ea"/>
          <a:cs typeface="+mn-cs"/>
        </a:defRPr>
      </a:lvl4pPr>
      <a:lvl5pPr marL="1157699" indent="-128633" algn="l" defTabSz="514533" rtl="0" eaLnBrk="1" latinLnBrk="0" hangingPunct="1">
        <a:lnSpc>
          <a:spcPct val="90000"/>
        </a:lnSpc>
        <a:spcBef>
          <a:spcPts val="281"/>
        </a:spcBef>
        <a:buClr>
          <a:schemeClr val="accent6"/>
        </a:buClr>
        <a:buFont typeface="System Font Regular"/>
        <a:buChar char="★"/>
        <a:defRPr sz="1050" kern="1200" spc="110" baseline="0">
          <a:solidFill>
            <a:schemeClr val="tx2">
              <a:lumMod val="90000"/>
              <a:lumOff val="10000"/>
            </a:schemeClr>
          </a:solidFill>
          <a:latin typeface="American Typewriter" panose="02090604020004020304" pitchFamily="18" charset="77"/>
          <a:ea typeface="+mn-ea"/>
          <a:cs typeface="+mn-cs"/>
        </a:defRPr>
      </a:lvl5pPr>
      <a:lvl6pPr marL="1414965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2232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9498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6765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266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533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799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9066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6332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599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865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8132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F269-2153-C469-18D5-18BB303C59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5D91D-CC55-4BDD-3582-D52420928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2347EE7-52ED-3934-B54B-1D833DCF4E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413245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sahajcode">
      <a:dk1>
        <a:srgbClr val="000000"/>
      </a:dk1>
      <a:lt1>
        <a:srgbClr val="FFFFFF"/>
      </a:lt1>
      <a:dk2>
        <a:srgbClr val="252525"/>
      </a:dk2>
      <a:lt2>
        <a:srgbClr val="EDF1FA"/>
      </a:lt2>
      <a:accent1>
        <a:srgbClr val="FF9932"/>
      </a:accent1>
      <a:accent2>
        <a:srgbClr val="138808"/>
      </a:accent2>
      <a:accent3>
        <a:srgbClr val="E3000F"/>
      </a:accent3>
      <a:accent4>
        <a:srgbClr val="08D5A0"/>
      </a:accent4>
      <a:accent5>
        <a:srgbClr val="07A5FA"/>
      </a:accent5>
      <a:accent6>
        <a:srgbClr val="05007F"/>
      </a:accent6>
      <a:hlink>
        <a:srgbClr val="4261EE"/>
      </a:hlink>
      <a:folHlink>
        <a:srgbClr val="7108B6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3-4-keepalived" id="{FA495DF5-23B6-2248-9F2B-D18F0DB0C778}" vid="{BD1FA4D3-06AE-F545-9A57-41F27DAC5F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American Typewriter</vt:lpstr>
      <vt:lpstr>American Typewriter Semibold</vt:lpstr>
      <vt:lpstr>Arial</vt:lpstr>
      <vt:lpstr>Calibri</vt:lpstr>
      <vt:lpstr>System Font Regular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Prady Roy</dc:creator>
  <cp:lastModifiedBy>Prady Roy</cp:lastModifiedBy>
  <cp:revision>1</cp:revision>
  <dcterms:created xsi:type="dcterms:W3CDTF">2023-01-09T15:09:34Z</dcterms:created>
  <dcterms:modified xsi:type="dcterms:W3CDTF">2023-01-09T15:10:52Z</dcterms:modified>
</cp:coreProperties>
</file>