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>
      <p:cViewPr>
        <p:scale>
          <a:sx n="108" d="100"/>
          <a:sy n="108" d="100"/>
        </p:scale>
        <p:origin x="369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720579-ED0D-7D45-B556-9401011A1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544" y="1648217"/>
            <a:ext cx="1440000" cy="1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D2B6-CBE5-2410-1A3A-DF2332A5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8" y="2279650"/>
            <a:ext cx="4437062" cy="3803650"/>
          </a:xfrm>
        </p:spPr>
        <p:txBody>
          <a:bodyPr anchor="b">
            <a:normAutofit/>
          </a:bodyPr>
          <a:lstStyle>
            <a:lvl1pPr algn="l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76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AFE3-DDC8-07B4-BF84-A477F61A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38" y="6119813"/>
            <a:ext cx="4437062" cy="2000250"/>
          </a:xfrm>
        </p:spPr>
        <p:txBody>
          <a:bodyPr>
            <a:normAutofit/>
          </a:bodyPr>
          <a:lstStyle>
            <a:lvl1pPr marL="0" indent="0">
              <a:buNone/>
              <a:defRPr lang="en-GB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51453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50A2-8D26-1719-388B-A4152E7E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C2C7-8FB4-74BB-F6A4-890745868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013" y="2433638"/>
            <a:ext cx="2141537" cy="580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74765-4AE7-74F7-BA81-79B97FF9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7950" y="2433638"/>
            <a:ext cx="2143125" cy="580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BEA4-3026-C300-C84F-5E539049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487363"/>
            <a:ext cx="4438650" cy="17668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4B73-1BA7-EF55-E874-AD3CD854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13" y="2241550"/>
            <a:ext cx="2176462" cy="1098550"/>
          </a:xfrm>
        </p:spPr>
        <p:txBody>
          <a:bodyPr anchor="b">
            <a:normAutofit/>
          </a:bodyPr>
          <a:lstStyle>
            <a:lvl1pPr marL="0" indent="0">
              <a:buNone/>
              <a:defRPr lang="en-GB" sz="135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51453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836-1CF6-1136-91E1-29218E9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013" y="3340100"/>
            <a:ext cx="2176462" cy="4913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0CA6-35D1-2A92-AEB3-09642B3E6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05088" y="2241550"/>
            <a:ext cx="2187575" cy="1098550"/>
          </a:xfrm>
        </p:spPr>
        <p:txBody>
          <a:bodyPr anchor="b">
            <a:normAutofit/>
          </a:bodyPr>
          <a:lstStyle>
            <a:lvl1pPr marL="0" indent="0">
              <a:buNone/>
              <a:defRPr lang="en-GB" sz="135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51453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08F47-80C9-D794-56F2-1319DE9DA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5088" y="3340100"/>
            <a:ext cx="2187575" cy="4913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4FF-7E43-1133-62E5-4DCE1BAC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F0C4D9-410E-F482-E24A-74318B0BE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715059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2434167"/>
            <a:ext cx="4437638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35673D-650C-0F15-1A78-D42C8F93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9865" y="2399975"/>
            <a:ext cx="1440000" cy="1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4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7F6F76-71C1-7413-42AC-A915D3265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715059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3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F8258C-1E36-5B3D-5891-AE6499805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662449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6"/>
            <a:ext cx="4437638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359" y="3347509"/>
            <a:ext cx="218733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1BAC13-031B-791B-14A6-943993E51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622369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A2599-7A71-1D17-C540-AB93FD6F6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952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413-D3C0-A282-3BFA-B74C35CD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497013"/>
            <a:ext cx="3859212" cy="3182937"/>
          </a:xfrm>
        </p:spPr>
        <p:txBody>
          <a:bodyPr anchor="b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76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D8FEE-5EAC-2F28-328C-CBA71FDC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38" y="4802188"/>
            <a:ext cx="3859212" cy="2208212"/>
          </a:xfrm>
        </p:spPr>
        <p:txBody>
          <a:bodyPr>
            <a:normAutofit/>
          </a:bodyPr>
          <a:lstStyle>
            <a:lvl1pPr marL="0" indent="0" algn="ctr" defTabSz="514533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D09F-E163-4E63-A903-D86A5DD7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76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27D4-20C4-EACE-958F-79273A48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6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38A4F-E1B3-01B5-6139-CA6036CEC727}"/>
              </a:ext>
            </a:extLst>
          </p:cNvPr>
          <p:cNvSpPr txBox="1"/>
          <p:nvPr userDrawn="1"/>
        </p:nvSpPr>
        <p:spPr>
          <a:xfrm>
            <a:off x="1730965" y="8588058"/>
            <a:ext cx="168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dirty="0">
                <a:solidFill>
                  <a:srgbClr val="05007F"/>
                </a:solidFill>
                <a:effectLst/>
                <a:latin typeface="Kohinoor Devanagari Light" panose="02000000000000000000" pitchFamily="2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dirty="0">
                <a:solidFill>
                  <a:srgbClr val="05007F"/>
                </a:solidFill>
                <a:effectLst/>
                <a:latin typeface="Kohinoor Devanagari Light" panose="02000000000000000000" pitchFamily="2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dirty="0">
                <a:solidFill>
                  <a:srgbClr val="05007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E6B0-AB5F-16C7-BDB2-158DB9A28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18502-CBF5-5674-1D2D-4F4FEE17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32E-C12E-01A6-5570-2A467C7B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FC4B-8BD2-99A5-128A-B83CFB749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BE9F-3484-3AC9-E64F-6503203D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AD95-36C6-0112-133E-D2FCF256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sahajcode">
      <a:dk1>
        <a:srgbClr val="000000"/>
      </a:dk1>
      <a:lt1>
        <a:srgbClr val="FFFFFF"/>
      </a:lt1>
      <a:dk2>
        <a:srgbClr val="252525"/>
      </a:dk2>
      <a:lt2>
        <a:srgbClr val="EDF1FA"/>
      </a:lt2>
      <a:accent1>
        <a:srgbClr val="FF9932"/>
      </a:accent1>
      <a:accent2>
        <a:srgbClr val="138808"/>
      </a:accent2>
      <a:accent3>
        <a:srgbClr val="E3000F"/>
      </a:accent3>
      <a:accent4>
        <a:srgbClr val="08D5A0"/>
      </a:accent4>
      <a:accent5>
        <a:srgbClr val="07A5FA"/>
      </a:accent5>
      <a:accent6>
        <a:srgbClr val="05007F"/>
      </a:accent6>
      <a:hlink>
        <a:srgbClr val="4261EE"/>
      </a:hlink>
      <a:folHlink>
        <a:srgbClr val="7108B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hajcode" id="{3CDB586C-6FC5-9647-95E8-9488E5CB05D9}" vid="{7A96A18D-C007-094F-BEC5-D441DE1550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KOHINOOR DEVANAGARI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 Roy</dc:creator>
  <cp:lastModifiedBy>Prady Roy</cp:lastModifiedBy>
  <cp:revision>1</cp:revision>
  <dcterms:created xsi:type="dcterms:W3CDTF">2022-12-25T04:24:21Z</dcterms:created>
  <dcterms:modified xsi:type="dcterms:W3CDTF">2022-12-25T04:27:41Z</dcterms:modified>
</cp:coreProperties>
</file>