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7" r:id="rId3"/>
    <p:sldId id="258" r:id="rId4"/>
    <p:sldId id="259" r:id="rId5"/>
    <p:sldId id="261" r:id="rId6"/>
    <p:sldId id="294" r:id="rId7"/>
    <p:sldId id="262" r:id="rId8"/>
    <p:sldId id="263" r:id="rId9"/>
    <p:sldId id="264" r:id="rId10"/>
    <p:sldId id="267" r:id="rId11"/>
    <p:sldId id="266" r:id="rId12"/>
    <p:sldId id="274" r:id="rId13"/>
    <p:sldId id="275" r:id="rId14"/>
    <p:sldId id="269" r:id="rId15"/>
    <p:sldId id="265" r:id="rId16"/>
    <p:sldId id="268" r:id="rId17"/>
    <p:sldId id="272" r:id="rId18"/>
    <p:sldId id="273" r:id="rId19"/>
    <p:sldId id="276" r:id="rId20"/>
    <p:sldId id="277" r:id="rId21"/>
    <p:sldId id="271" r:id="rId22"/>
    <p:sldId id="270" r:id="rId23"/>
    <p:sldId id="279" r:id="rId24"/>
    <p:sldId id="280" r:id="rId25"/>
    <p:sldId id="282" r:id="rId26"/>
    <p:sldId id="281" r:id="rId27"/>
    <p:sldId id="260" r:id="rId28"/>
    <p:sldId id="290" r:id="rId29"/>
    <p:sldId id="284" r:id="rId30"/>
    <p:sldId id="288" r:id="rId31"/>
    <p:sldId id="283" r:id="rId32"/>
    <p:sldId id="289" r:id="rId33"/>
    <p:sldId id="287" r:id="rId34"/>
    <p:sldId id="286" r:id="rId35"/>
    <p:sldId id="285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1DA9-93D1-495C-9206-1EE9E561E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2A6D1-BF70-4369-96E0-003310A34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ACFDD-0647-4348-92DD-F9A2B1B4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84E-F9D9-4BF1-A7E9-1A67DBA857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8B9D-605B-45AD-8067-931A19FB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05D1-8D39-4BF3-8A43-6DBC2340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F88F-4675-479A-86F7-DEBB0A59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7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4595-266B-4159-A342-033CF1E9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130BA-5210-4C0F-A12F-835B78990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A4F9-3449-4C17-B258-A12F4633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84E-F9D9-4BF1-A7E9-1A67DBA857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0E89B-726F-4ECD-B4AF-51699A9A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6D6E8-37EB-4271-819B-F866E2BA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F88F-4675-479A-86F7-DEBB0A59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E3F48-48C3-4FAF-AF81-723FAEED5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1E024-1AE9-473C-9A2A-48502E4BD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E7759-A369-476E-8724-71F3CC9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84E-F9D9-4BF1-A7E9-1A67DBA857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F2D5-CBEE-4A58-8910-4BB420E5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46176-C7F8-4B29-8226-52D7FA48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F88F-4675-479A-86F7-DEBB0A59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DEDF-14AD-4F68-8348-E0CF145B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729D-C2CD-4C2E-8B5A-8A300CC5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3F697-B099-40B4-9AA9-357C8301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84E-F9D9-4BF1-A7E9-1A67DBA857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ECDAB-6D11-45D4-95BE-D69CA8F9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3FEEF-652E-429A-A776-B1992276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F88F-4675-479A-86F7-DEBB0A59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9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6BC8-FE39-48F6-B76F-F7AADD93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1D514-CCCA-41B6-ABA2-F5E4096A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5D445-0186-48DD-BC77-931E7AF3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84E-F9D9-4BF1-A7E9-1A67DBA857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3CE61-F511-48AF-BA77-BDE56504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C296D-9944-4749-BF62-7C7BA03B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F88F-4675-479A-86F7-DEBB0A59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0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0E8D-B7D9-4D74-9AD2-D67C7838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AB6B-39DC-4561-97CA-C06FF782E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4FC38-7E29-4E19-858A-4221D1AE9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D53C0-3F3F-4A85-B096-67783C5B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84E-F9D9-4BF1-A7E9-1A67DBA857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B2E3A-4EB2-4589-8EED-6DB386E3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3E9E2-2A67-46DB-8D0D-47A6B536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F88F-4675-479A-86F7-DEBB0A59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5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268A-E135-4481-AD0D-9A98AF20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EC266-63FF-428D-B36E-F0BF25F5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95821-EA91-4163-AF6B-36E22C97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98E79-5D68-41F3-A9C0-51FBE30B2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FDEEF-A483-474C-B056-2D9FC15EB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E9ECC-69F0-4502-AAA3-0954C7FE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84E-F9D9-4BF1-A7E9-1A67DBA857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2AB90-2A31-47C9-B2AC-7D80A147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B5600-A001-4CB0-88AC-CC2AB3F0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F88F-4675-479A-86F7-DEBB0A59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367E-A7E1-4160-BA96-4DDFEA4D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7BC73-D13E-4524-8C08-09E59B8A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84E-F9D9-4BF1-A7E9-1A67DBA857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229EF-E76C-405A-A6C8-26F30FE3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5F943-A00B-4027-B4DF-F33764FD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F88F-4675-479A-86F7-DEBB0A59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7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FA126-BE7F-4DBC-B2B4-3E8283C2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84E-F9D9-4BF1-A7E9-1A67DBA857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513BE-3959-4097-B909-3D23275B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60B9-CD0C-4255-BACB-DBB907E2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F88F-4675-479A-86F7-DEBB0A59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1759-D854-4895-BD94-2D71CDF4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E56D-F21F-4F45-8F4C-ADAE142B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CE8CF-75FE-4A55-863E-5B62030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025A1-132C-4726-A643-870A63C8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84E-F9D9-4BF1-A7E9-1A67DBA857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40234-029F-48A2-A26A-8CBD1B9F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9E56D-A2C3-4E9F-ABB1-D5A47517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F88F-4675-479A-86F7-DEBB0A59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2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31A2-CA39-4D7E-9272-C0788A86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3B83E-CFA6-4945-BFD7-5D14F5FF7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2D8E2-AD94-46F0-95A2-929ED8CAC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E1154-721C-44EF-A9CE-266D8734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84E-F9D9-4BF1-A7E9-1A67DBA857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25C52-A0B9-4772-824D-53983870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F56A-B199-4F22-87C9-547A4D24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F88F-4675-479A-86F7-DEBB0A59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4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C8CC9-EC28-4746-A501-6B9C690C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2C31-E1AF-4A09-B28D-7E547E801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DFD0-2ABA-46F9-910C-4282E1BD2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3B84E-F9D9-4BF1-A7E9-1A67DBA857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B2B6-B96B-4BBC-A1C3-E6F022248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9742-F5DC-4187-9B43-222123057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FF88F-4675-479A-86F7-DEBB0A59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7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lucid.app/lucidchart/e2b2617f-8853-4b99-87ae-4be60308f54e/edit?invitationId=inv_fb90138e-2bd1-4d3f-8e59-f4850a418921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79A49-A80D-4ABB-9D08-7E20A3E2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b="1" i="1" dirty="0">
                <a:solidFill>
                  <a:schemeClr val="bg1"/>
                </a:solidFill>
              </a:rPr>
              <a:t>Monash Meal Kit System</a:t>
            </a:r>
            <a:endParaRPr lang="en-US" sz="8800" b="1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3249CC0-2CD4-4673-8569-A6AD7060488F}"/>
              </a:ext>
            </a:extLst>
          </p:cNvPr>
          <p:cNvSpPr txBox="1">
            <a:spLocks/>
          </p:cNvSpPr>
          <p:nvPr/>
        </p:nvSpPr>
        <p:spPr>
          <a:xfrm>
            <a:off x="10179698" y="5286559"/>
            <a:ext cx="1726162" cy="1272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</a:rPr>
              <a:t>Group 2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bg1"/>
                </a:solidFill>
              </a:rPr>
              <a:t>Anna Mary Almeida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bg1"/>
                </a:solidFill>
              </a:rPr>
              <a:t>Geoffrey Nelson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bg1"/>
                </a:solidFill>
              </a:rPr>
              <a:t>Sahaj Kishore Jain</a:t>
            </a:r>
          </a:p>
        </p:txBody>
      </p:sp>
    </p:spTree>
    <p:extLst>
      <p:ext uri="{BB962C8B-B14F-4D97-AF65-F5344CB8AC3E}">
        <p14:creationId xmlns:p14="http://schemas.microsoft.com/office/powerpoint/2010/main" val="268164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" y="355108"/>
            <a:ext cx="5202315" cy="10727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Modify Current Week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Users can choose to edit the current week’s meal.</a:t>
            </a:r>
          </a:p>
          <a:p>
            <a:r>
              <a:rPr lang="en-US" dirty="0">
                <a:solidFill>
                  <a:schemeClr val="bg1"/>
                </a:solidFill>
              </a:rPr>
              <a:t>They can change its serving size.</a:t>
            </a:r>
          </a:p>
          <a:p>
            <a:r>
              <a:rPr lang="en-US" dirty="0">
                <a:solidFill>
                  <a:schemeClr val="bg1"/>
                </a:solidFill>
              </a:rPr>
              <a:t>They can choose to skip the week’s meal.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7B5CD-1681-407E-A317-29EAB4D1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79" y="1521178"/>
            <a:ext cx="4605790" cy="509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6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18" y="319106"/>
            <a:ext cx="5042517" cy="10239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Modify Current Weeks Meal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This shows the meals selected for the current week.</a:t>
            </a:r>
          </a:p>
          <a:p>
            <a:r>
              <a:rPr lang="en-US" dirty="0">
                <a:solidFill>
                  <a:schemeClr val="bg1"/>
                </a:solidFill>
              </a:rPr>
              <a:t>Users have the option to modify the meal plan.</a:t>
            </a:r>
          </a:p>
          <a:p>
            <a:r>
              <a:rPr lang="en-US" dirty="0">
                <a:solidFill>
                  <a:schemeClr val="bg1"/>
                </a:solidFill>
              </a:rPr>
              <a:t>Users can add the type of protein if needed.</a:t>
            </a:r>
          </a:p>
          <a:p>
            <a:r>
              <a:rPr lang="en-US" dirty="0">
                <a:solidFill>
                  <a:schemeClr val="bg1"/>
                </a:solidFill>
              </a:rPr>
              <a:t>Users can make payments to receive this week’s meals.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7E0C8-2BC8-4B00-A933-5A5F95C3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69" y="1699018"/>
            <a:ext cx="4225290" cy="483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4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18" y="434109"/>
            <a:ext cx="4225290" cy="7029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Edit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This screen allows you to add, remove, replace a meal.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B8E37-508C-47E8-AD4D-46B0EF402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8" y="1137054"/>
            <a:ext cx="4669653" cy="54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7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42044"/>
            <a:ext cx="4900474" cy="10374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Add, Remove and Replace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These screens are shown to perform the following tasks –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Remove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Replace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2C80D2-D7AA-4002-8D68-8A93726CB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930" y="1284607"/>
            <a:ext cx="2427487" cy="2771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22C264-99F5-4FA4-A5DC-68D4AE79A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47" y="4108162"/>
            <a:ext cx="2506254" cy="2749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727056-469D-46F2-8421-200B4C67B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52" y="1284607"/>
            <a:ext cx="2322861" cy="27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6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48" y="346230"/>
            <a:ext cx="5117241" cy="9967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Meal Preference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The user can select the meal they what to add their choice of protein too, with an extra charge of $5.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4D42B-F13C-4604-A7F4-212E89D6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385"/>
            <a:ext cx="5468548" cy="47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7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2" y="372862"/>
            <a:ext cx="5246703" cy="9701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Change Serving Size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User can change the serving size of the week’s meal plan.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2460E-F1DC-4A5B-AD49-0C57D050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97055"/>
            <a:ext cx="4128148" cy="488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73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2" y="363984"/>
            <a:ext cx="5237825" cy="10298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Skip Current Week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This screen is used to skip the meal for the present week.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7D541-13EC-45E6-9CBD-99A409EA7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40" y="1782858"/>
            <a:ext cx="4225291" cy="48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3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399496"/>
            <a:ext cx="5211192" cy="1083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Confirmation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The screen shows the meal size, cost and extra charges are applied if they choose beef or lamb in the kit for the current week.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7B6AA-3B91-40AF-A9F8-73530D10B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86" y="1420428"/>
            <a:ext cx="4393442" cy="524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75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24" y="189667"/>
            <a:ext cx="4827836" cy="9636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Payment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The screens summarize the order and collects the payment details.</a:t>
            </a:r>
          </a:p>
          <a:p>
            <a:r>
              <a:rPr lang="en-US" dirty="0">
                <a:solidFill>
                  <a:schemeClr val="bg1"/>
                </a:solidFill>
              </a:rPr>
              <a:t>The user inputs their card details to make the payment.</a:t>
            </a:r>
          </a:p>
          <a:p>
            <a:r>
              <a:rPr lang="en-US" dirty="0">
                <a:solidFill>
                  <a:schemeClr val="bg1"/>
                </a:solidFill>
              </a:rPr>
              <a:t>The system confirms the order and provides an invoice.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46EED-27D3-4F21-9811-F88FBDB0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5" y="1343025"/>
            <a:ext cx="4914899" cy="532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4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6" y="142043"/>
            <a:ext cx="5353235" cy="13606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Recipe Management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This section of the app allows to customer to view their favorite and past meal recipes.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1A9F8-F751-4B08-BED6-5F3230B60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8"/>
          <a:stretch/>
        </p:blipFill>
        <p:spPr>
          <a:xfrm>
            <a:off x="557314" y="1829765"/>
            <a:ext cx="4485009" cy="47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7029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Welcome Screen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699" y="951722"/>
            <a:ext cx="5019675" cy="479185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Text based application requiring user input via keyboard.</a:t>
            </a:r>
          </a:p>
          <a:p>
            <a:r>
              <a:rPr lang="en-US" dirty="0">
                <a:solidFill>
                  <a:schemeClr val="bg1"/>
                </a:solidFill>
              </a:rPr>
              <a:t>The initial screen that users see when they start the application is to log in or register. 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A6ED3-D1EC-4723-A566-C74783E4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45"/>
          <a:stretch/>
        </p:blipFill>
        <p:spPr>
          <a:xfrm>
            <a:off x="621629" y="1675195"/>
            <a:ext cx="4248229" cy="39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72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329361"/>
            <a:ext cx="5211192" cy="9792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Past Meals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The user can view all the meals that they have previously ordered and choose to see its ingredients and cooking instructions.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5DF02-A46F-4D24-8682-29042702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" y="1637981"/>
            <a:ext cx="4243526" cy="493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35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443883"/>
            <a:ext cx="5220070" cy="85225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Favorites Menu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This section allows the user to manage their </a:t>
            </a:r>
            <a:r>
              <a:rPr lang="en-US" dirty="0" err="1">
                <a:solidFill>
                  <a:schemeClr val="bg1"/>
                </a:solidFill>
              </a:rPr>
              <a:t>favourite</a:t>
            </a:r>
            <a:r>
              <a:rPr lang="en-US" dirty="0">
                <a:solidFill>
                  <a:schemeClr val="bg1"/>
                </a:solidFill>
              </a:rPr>
              <a:t> recipes.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E2726-218B-429A-BA49-58A8507F4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13" y="1701930"/>
            <a:ext cx="4150606" cy="48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18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08118"/>
            <a:ext cx="5400675" cy="13211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View, Add and Remove Favorite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The system shows the list of meals that a user has favorited. </a:t>
            </a:r>
          </a:p>
          <a:p>
            <a:r>
              <a:rPr lang="en-US" dirty="0">
                <a:solidFill>
                  <a:schemeClr val="bg1"/>
                </a:solidFill>
              </a:rPr>
              <a:t>The screens how users can add or remove from favorites.</a:t>
            </a:r>
          </a:p>
          <a:p>
            <a:r>
              <a:rPr lang="en-US" dirty="0">
                <a:solidFill>
                  <a:schemeClr val="bg1"/>
                </a:solidFill>
              </a:rPr>
              <a:t>Users can add from either their past meals or the meal catalogue.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FFBC9-3265-44BA-B83D-CA2E1BFF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35" y="1497817"/>
            <a:ext cx="2034716" cy="2415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D6F7CD-0790-497A-B08C-44E3F7B0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68" y="1497817"/>
            <a:ext cx="2063820" cy="24462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1908B6-089D-435B-B54E-43C6D1D95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718" y="3975017"/>
            <a:ext cx="2307875" cy="277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2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7029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Referral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The system provides a unique code for each user that can be shared with other Monash students to join this app and avail discounts.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7FA58-11D4-425E-BFA9-B735171E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29" y="1826145"/>
            <a:ext cx="4415289" cy="474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0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6" y="221942"/>
            <a:ext cx="4651899" cy="10830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Achievements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The system displays a section to show the users various achievements such as discounts, referrals and their meal stats.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642DD-A8A5-4371-98BB-BBEDE128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2" y="1670445"/>
            <a:ext cx="2468999" cy="2615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3D5F1B-5CE4-4473-8C8F-C4067FC7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808" y="3479006"/>
            <a:ext cx="2446232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03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7" y="292778"/>
            <a:ext cx="5362113" cy="976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Achievements Screens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The various stats of the user are then displayed by the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BA835-7928-4E9A-984B-B9FFE0812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49" y="1702247"/>
            <a:ext cx="4031329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72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1" y="221942"/>
            <a:ext cx="4643022" cy="8256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About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The application has a section that tells the users about the different functions that can be performed by the app.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F7455-2EB5-4769-AAB7-7F731B3F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79" y="1343025"/>
            <a:ext cx="4275190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84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0"/>
            <a:ext cx="4225290" cy="7029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Error Screens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BA525B8-2CA6-405A-B619-91E5D1F63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516" y="699601"/>
            <a:ext cx="1724221" cy="204219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94EEEE-EE6C-4DFE-9BB2-F56146CA5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3" y="702945"/>
            <a:ext cx="1624751" cy="2042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A17536-5421-4241-90E6-559934CD8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3" y="2797407"/>
            <a:ext cx="3459780" cy="1966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A0BD49-3CA1-4C0E-BEF3-EA4744AED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606" y="2783485"/>
            <a:ext cx="1724222" cy="1993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042B2-0154-49DC-B7ED-3C052D10D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538" y="699601"/>
            <a:ext cx="1723522" cy="2042194"/>
          </a:xfrm>
          <a:prstGeom prst="rect">
            <a:avLst/>
          </a:prstGeom>
        </p:spPr>
      </p:pic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68D66FB-98E2-4F89-8C3D-D3725A321B4A}"/>
              </a:ext>
            </a:extLst>
          </p:cNvPr>
          <p:cNvSpPr txBox="1">
            <a:spLocks/>
          </p:cNvSpPr>
          <p:nvPr/>
        </p:nvSpPr>
        <p:spPr>
          <a:xfrm>
            <a:off x="6334124" y="781050"/>
            <a:ext cx="5019675" cy="539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These are error screens that the user might encounter during the use of different functionalities of the app.</a:t>
            </a:r>
          </a:p>
          <a:p>
            <a:r>
              <a:rPr lang="en-US" dirty="0">
                <a:solidFill>
                  <a:schemeClr val="bg1"/>
                </a:solidFill>
              </a:rPr>
              <a:t>It also has a basic error screen that will occur when the user enters the incorrect input.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46B4D-BFE5-447D-B4C7-F30FA42EF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7884" y="4814099"/>
            <a:ext cx="1604176" cy="204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53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79A49-A80D-4ABB-9D08-7E20A3E2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18180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Overview</a:t>
            </a:r>
          </a:p>
        </p:txBody>
      </p:sp>
    </p:spTree>
    <p:extLst>
      <p:ext uri="{BB962C8B-B14F-4D97-AF65-F5344CB8AC3E}">
        <p14:creationId xmlns:p14="http://schemas.microsoft.com/office/powerpoint/2010/main" val="234040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1: Login or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40D18-16C7-4342-8031-B5D8899A5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028" y="171162"/>
            <a:ext cx="8002064" cy="65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9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70294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Registration Screen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In case user selects registration, they are required to fill in their details to become a part of this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137AA-E1E4-4127-BA36-AF827EA82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0"/>
          <a:stretch/>
        </p:blipFill>
        <p:spPr>
          <a:xfrm>
            <a:off x="100166" y="2324099"/>
            <a:ext cx="5268216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98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5" y="687176"/>
            <a:ext cx="2643419" cy="173642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2: Recipe Management (Pt1)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4630A-F751-4F38-84DD-FF1DC234C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0"/>
            <a:ext cx="8786189" cy="67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99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0"/>
            <a:ext cx="3248025" cy="952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2: Recipe Management (Pt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B49E2C-1D6D-4DD7-9C9D-7B4E4528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005" y="131080"/>
            <a:ext cx="8306197" cy="659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16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3 : Recipe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439B8-7FA5-4AE4-88D8-381A99BC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4" y="165158"/>
            <a:ext cx="7978529" cy="65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8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4: Referral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81081B-389B-4DF6-A632-0083BDE1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41" y="933233"/>
            <a:ext cx="4580017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19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5: My Achievements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75422-636B-4AC5-A1E3-E11063F3F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6"/>
          <a:stretch/>
        </p:blipFill>
        <p:spPr>
          <a:xfrm>
            <a:off x="3878407" y="0"/>
            <a:ext cx="831359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4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3F38C-BA12-466D-85CF-EEEB42090729}"/>
              </a:ext>
            </a:extLst>
          </p:cNvPr>
          <p:cNvSpPr txBox="1"/>
          <p:nvPr/>
        </p:nvSpPr>
        <p:spPr>
          <a:xfrm>
            <a:off x="409710" y="3352800"/>
            <a:ext cx="11142105" cy="2098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 be able to view our entire </a:t>
            </a:r>
            <a:r>
              <a:rPr lang="en-US" sz="3200" b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prototype, </a:t>
            </a:r>
            <a:r>
              <a:rPr lang="en-US" sz="32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please visit the below link:</a:t>
            </a:r>
            <a:endParaRPr lang="en-US" sz="3200" b="1" u="sng" dirty="0">
              <a:solidFill>
                <a:srgbClr val="B26B0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b="1" u="sng" dirty="0">
              <a:solidFill>
                <a:srgbClr val="B26B0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Monash Meal Kit System - Wire flow Prototype (Lucid chart)</a:t>
            </a:r>
            <a:endParaRPr lang="en-US" sz="24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Thumbnail">
            <a:extLst>
              <a:ext uri="{FF2B5EF4-FFF2-40B4-BE49-F238E27FC236}">
                <a16:creationId xmlns:a16="http://schemas.microsoft.com/office/drawing/2014/main" id="{CA16073C-2CE7-470C-B520-E98AC87134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852" y="5170820"/>
            <a:ext cx="1840577" cy="125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28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79A49-A80D-4ABB-9D08-7E20A3E2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b="1" i="1" dirty="0">
                <a:solidFill>
                  <a:schemeClr val="bg1"/>
                </a:solidFill>
              </a:rPr>
              <a:t>Thank You !!</a:t>
            </a:r>
            <a:endParaRPr lang="en-US" sz="8800" b="1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7029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Login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After registering successfully, the user will be allowed to now login using their Monash email and their selected password.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39553-14D6-4E20-86D4-130B14474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54"/>
          <a:stretch/>
        </p:blipFill>
        <p:spPr>
          <a:xfrm>
            <a:off x="951039" y="1703186"/>
            <a:ext cx="3566469" cy="38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70294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Order Management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This screen provides the main menu for the app.</a:t>
            </a:r>
          </a:p>
          <a:p>
            <a:r>
              <a:rPr lang="en-US" dirty="0">
                <a:solidFill>
                  <a:schemeClr val="bg1"/>
                </a:solidFill>
              </a:rPr>
              <a:t>Users can choose between several options to manage their meal plans.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54A13-25CD-458B-80BB-1BCD4D3E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01" y="1983105"/>
            <a:ext cx="4345218" cy="36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96" y="288607"/>
            <a:ext cx="4687185" cy="12117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Example Meal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There are multiple such meals to be chosen from.</a:t>
            </a:r>
          </a:p>
          <a:p>
            <a:r>
              <a:rPr lang="en-US" dirty="0">
                <a:solidFill>
                  <a:schemeClr val="bg1"/>
                </a:solidFill>
              </a:rPr>
              <a:t>Each of them consists of ingredients, what raw materials are provided in the kit, prep time, preparation steps and warnings regarding allergens.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6C306-C1EA-4E07-9780-9A0C8B10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6" y="1311817"/>
            <a:ext cx="4456365" cy="55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8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70294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Past Meals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This screen shows the past 4 weeks’ meals that the customer has ordered.</a:t>
            </a:r>
          </a:p>
          <a:p>
            <a:r>
              <a:rPr lang="en-US" dirty="0">
                <a:solidFill>
                  <a:schemeClr val="bg1"/>
                </a:solidFill>
              </a:rPr>
              <a:t>Users can view its ingredients and recipes.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B005F-CC91-4AFE-A457-676917CE9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29" y="1364102"/>
            <a:ext cx="4394254" cy="52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8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7" y="417250"/>
            <a:ext cx="5113538" cy="9257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Upcoming Meal Menu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The users have the option of viewing the meals for the next 4 weeks.</a:t>
            </a:r>
          </a:p>
          <a:p>
            <a:r>
              <a:rPr lang="en-US" dirty="0">
                <a:solidFill>
                  <a:schemeClr val="bg1"/>
                </a:solidFill>
              </a:rPr>
              <a:t>Users can choose to modify the current week’s meal plan.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930B9-23B7-42E4-99A6-B3A62C1D1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73" r="3484"/>
          <a:stretch/>
        </p:blipFill>
        <p:spPr>
          <a:xfrm>
            <a:off x="559294" y="1582221"/>
            <a:ext cx="4376690" cy="475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9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603D-0FA6-470F-9870-79570C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2" y="456048"/>
            <a:ext cx="5184559" cy="10886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Upcoming Weeks Meals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21EB0-830F-47FF-9478-0A4BEEA4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781050"/>
            <a:ext cx="5019675" cy="539591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The meals for the next 4 weeks are displayed.</a:t>
            </a:r>
          </a:p>
          <a:p>
            <a:r>
              <a:rPr lang="en-US" dirty="0">
                <a:solidFill>
                  <a:schemeClr val="bg1"/>
                </a:solidFill>
              </a:rPr>
              <a:t>Users can choose to view the ingredients and recipes for these meals.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02478-C3F2-4CFB-955F-110C90D23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99" y="1799073"/>
            <a:ext cx="4038950" cy="47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1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769</Words>
  <Application>Microsoft Office PowerPoint</Application>
  <PresentationFormat>Widescreen</PresentationFormat>
  <Paragraphs>88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Monash Meal Kit System</vt:lpstr>
      <vt:lpstr>Welcome Screen</vt:lpstr>
      <vt:lpstr>Registration Screen</vt:lpstr>
      <vt:lpstr>Login Screen</vt:lpstr>
      <vt:lpstr>Order Management Screen</vt:lpstr>
      <vt:lpstr>Example Meal Screen</vt:lpstr>
      <vt:lpstr>Past Meals Screen</vt:lpstr>
      <vt:lpstr>Upcoming Meal Menu Screen</vt:lpstr>
      <vt:lpstr>Upcoming Weeks Meals Screen</vt:lpstr>
      <vt:lpstr>Modify Current Week Screen</vt:lpstr>
      <vt:lpstr>Modify Current Weeks Meal Screen</vt:lpstr>
      <vt:lpstr>Edit Screen</vt:lpstr>
      <vt:lpstr>Add, Remove and Replace Screen</vt:lpstr>
      <vt:lpstr>Meal Preference Screen</vt:lpstr>
      <vt:lpstr>Change Serving Size Screen</vt:lpstr>
      <vt:lpstr>Skip Current Week Screen</vt:lpstr>
      <vt:lpstr>Confirmation Screen</vt:lpstr>
      <vt:lpstr>Payment Screen</vt:lpstr>
      <vt:lpstr>Recipe Management Screen</vt:lpstr>
      <vt:lpstr>Past Meals Screen</vt:lpstr>
      <vt:lpstr>Favorites Menu Screen</vt:lpstr>
      <vt:lpstr>View, Add and Remove Favorite Screen</vt:lpstr>
      <vt:lpstr>Referral Screen</vt:lpstr>
      <vt:lpstr>Achievements Screen</vt:lpstr>
      <vt:lpstr>Achievements Screens</vt:lpstr>
      <vt:lpstr>About Screen</vt:lpstr>
      <vt:lpstr>Error Screens</vt:lpstr>
      <vt:lpstr>Design Overview</vt:lpstr>
      <vt:lpstr>Feature 1: Login or Register</vt:lpstr>
      <vt:lpstr>Feature 2: Recipe Management (Pt1)</vt:lpstr>
      <vt:lpstr>Feature 2: Recipe Management (Pt 2)</vt:lpstr>
      <vt:lpstr>Feature 3 : Recipe Management</vt:lpstr>
      <vt:lpstr>Feature 4: Referral</vt:lpstr>
      <vt:lpstr>Feature 5: My Achievements</vt:lpstr>
      <vt:lpstr>Appendix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Monash Meal Kit System</dc:title>
  <dc:creator>sahaj jain</dc:creator>
  <cp:lastModifiedBy>Anna</cp:lastModifiedBy>
  <cp:revision>29</cp:revision>
  <dcterms:created xsi:type="dcterms:W3CDTF">2022-03-23T17:28:12Z</dcterms:created>
  <dcterms:modified xsi:type="dcterms:W3CDTF">2022-03-28T06:33:20Z</dcterms:modified>
</cp:coreProperties>
</file>