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7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2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37ED-A2FF-46B1-AD68-60C30036774A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A873-512E-4569-BC6B-1F373550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0"/>
            <a:ext cx="8053864" cy="6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85" y="0"/>
            <a:ext cx="8653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-95"/>
            <a:ext cx="7756684" cy="68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Baghel</dc:creator>
  <cp:lastModifiedBy>Abhishek Baghel</cp:lastModifiedBy>
  <cp:revision>2</cp:revision>
  <dcterms:created xsi:type="dcterms:W3CDTF">2016-11-04T03:25:49Z</dcterms:created>
  <dcterms:modified xsi:type="dcterms:W3CDTF">2016-11-04T03:27:58Z</dcterms:modified>
</cp:coreProperties>
</file>