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4"/>
  </p:sldMasterIdLst>
  <p:sldIdLst>
    <p:sldId id="256" r:id="rId5"/>
    <p:sldId id="257" r:id="rId6"/>
    <p:sldId id="258" r:id="rId7"/>
    <p:sldId id="260" r:id="rId8"/>
    <p:sldId id="262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AEFFA-A484-4877-A7DB-DE3E93AC4EEE}" v="54" dt="2020-06-07T18:21:27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nder Kumar" userId="f0ccc268-7e25-445a-b789-441ab4dd07d5" providerId="ADAL" clId="{B1CAEFFA-A484-4877-A7DB-DE3E93AC4EEE}"/>
    <pc:docChg chg="undo custSel addSld delSld modSld sldOrd">
      <pc:chgData name="Davender Kumar" userId="f0ccc268-7e25-445a-b789-441ab4dd07d5" providerId="ADAL" clId="{B1CAEFFA-A484-4877-A7DB-DE3E93AC4EEE}" dt="2020-06-07T18:21:27.063" v="2064" actId="164"/>
      <pc:docMkLst>
        <pc:docMk/>
      </pc:docMkLst>
      <pc:sldChg chg="modSp">
        <pc:chgData name="Davender Kumar" userId="f0ccc268-7e25-445a-b789-441ab4dd07d5" providerId="ADAL" clId="{B1CAEFFA-A484-4877-A7DB-DE3E93AC4EEE}" dt="2020-06-07T16:07:03.039" v="489" actId="20577"/>
        <pc:sldMkLst>
          <pc:docMk/>
          <pc:sldMk cId="2067408112" sldId="256"/>
        </pc:sldMkLst>
        <pc:spChg chg="mod">
          <ac:chgData name="Davender Kumar" userId="f0ccc268-7e25-445a-b789-441ab4dd07d5" providerId="ADAL" clId="{B1CAEFFA-A484-4877-A7DB-DE3E93AC4EEE}" dt="2020-06-07T16:07:03.039" v="489" actId="20577"/>
          <ac:spMkLst>
            <pc:docMk/>
            <pc:sldMk cId="2067408112" sldId="256"/>
            <ac:spMk id="2" creationId="{C651A4AD-98AF-43F6-B2B2-E6988A381F32}"/>
          </ac:spMkLst>
        </pc:spChg>
        <pc:spChg chg="mod">
          <ac:chgData name="Davender Kumar" userId="f0ccc268-7e25-445a-b789-441ab4dd07d5" providerId="ADAL" clId="{B1CAEFFA-A484-4877-A7DB-DE3E93AC4EEE}" dt="2020-06-07T16:06:47.127" v="488" actId="20577"/>
          <ac:spMkLst>
            <pc:docMk/>
            <pc:sldMk cId="2067408112" sldId="256"/>
            <ac:spMk id="3" creationId="{8D009818-8AD3-4DD8-9AF7-0607E0FFFACF}"/>
          </ac:spMkLst>
        </pc:spChg>
      </pc:sldChg>
      <pc:sldChg chg="modSp">
        <pc:chgData name="Davender Kumar" userId="f0ccc268-7e25-445a-b789-441ab4dd07d5" providerId="ADAL" clId="{B1CAEFFA-A484-4877-A7DB-DE3E93AC4EEE}" dt="2020-06-07T16:03:51.002" v="463"/>
        <pc:sldMkLst>
          <pc:docMk/>
          <pc:sldMk cId="1060453210" sldId="258"/>
        </pc:sldMkLst>
        <pc:graphicFrameChg chg="mod">
          <ac:chgData name="Davender Kumar" userId="f0ccc268-7e25-445a-b789-441ab4dd07d5" providerId="ADAL" clId="{B1CAEFFA-A484-4877-A7DB-DE3E93AC4EEE}" dt="2020-06-07T16:03:51.002" v="463"/>
          <ac:graphicFrameMkLst>
            <pc:docMk/>
            <pc:sldMk cId="1060453210" sldId="258"/>
            <ac:graphicFrameMk id="4" creationId="{13DB2E6D-7CF4-4707-834C-D646919F7BC5}"/>
          </ac:graphicFrameMkLst>
        </pc:graphicFrameChg>
      </pc:sldChg>
      <pc:sldChg chg="del">
        <pc:chgData name="Davender Kumar" userId="f0ccc268-7e25-445a-b789-441ab4dd07d5" providerId="ADAL" clId="{B1CAEFFA-A484-4877-A7DB-DE3E93AC4EEE}" dt="2020-06-07T17:11:49.129" v="1631" actId="2696"/>
        <pc:sldMkLst>
          <pc:docMk/>
          <pc:sldMk cId="2255677021" sldId="259"/>
        </pc:sldMkLst>
      </pc:sldChg>
      <pc:sldChg chg="modSp">
        <pc:chgData name="Davender Kumar" userId="f0ccc268-7e25-445a-b789-441ab4dd07d5" providerId="ADAL" clId="{B1CAEFFA-A484-4877-A7DB-DE3E93AC4EEE}" dt="2020-06-07T16:56:03.693" v="1510" actId="20577"/>
        <pc:sldMkLst>
          <pc:docMk/>
          <pc:sldMk cId="698450855" sldId="260"/>
        </pc:sldMkLst>
        <pc:spChg chg="mod">
          <ac:chgData name="Davender Kumar" userId="f0ccc268-7e25-445a-b789-441ab4dd07d5" providerId="ADAL" clId="{B1CAEFFA-A484-4877-A7DB-DE3E93AC4EEE}" dt="2020-06-07T16:56:03.693" v="1510" actId="20577"/>
          <ac:spMkLst>
            <pc:docMk/>
            <pc:sldMk cId="698450855" sldId="260"/>
            <ac:spMk id="3" creationId="{37BF3779-96EE-46C8-9BD5-47922B71D1D5}"/>
          </ac:spMkLst>
        </pc:spChg>
      </pc:sldChg>
      <pc:sldChg chg="del">
        <pc:chgData name="Davender Kumar" userId="f0ccc268-7e25-445a-b789-441ab4dd07d5" providerId="ADAL" clId="{B1CAEFFA-A484-4877-A7DB-DE3E93AC4EEE}" dt="2020-06-07T15:52:38.667" v="81" actId="2696"/>
        <pc:sldMkLst>
          <pc:docMk/>
          <pc:sldMk cId="4231339832" sldId="261"/>
        </pc:sldMkLst>
      </pc:sldChg>
      <pc:sldChg chg="addSp modSp">
        <pc:chgData name="Davender Kumar" userId="f0ccc268-7e25-445a-b789-441ab4dd07d5" providerId="ADAL" clId="{B1CAEFFA-A484-4877-A7DB-DE3E93AC4EEE}" dt="2020-06-07T18:19:30.943" v="2062" actId="164"/>
        <pc:sldMkLst>
          <pc:docMk/>
          <pc:sldMk cId="3577810763" sldId="262"/>
        </pc:sldMkLst>
        <pc:spChg chg="mod">
          <ac:chgData name="Davender Kumar" userId="f0ccc268-7e25-445a-b789-441ab4dd07d5" providerId="ADAL" clId="{B1CAEFFA-A484-4877-A7DB-DE3E93AC4EEE}" dt="2020-06-07T14:57:52.005" v="6" actId="1076"/>
          <ac:spMkLst>
            <pc:docMk/>
            <pc:sldMk cId="3577810763" sldId="262"/>
            <ac:spMk id="40" creationId="{21B3B1A7-BA2C-46D9-A40F-B11FCC79A1A7}"/>
          </ac:spMkLst>
        </pc:spChg>
        <pc:spChg chg="mod">
          <ac:chgData name="Davender Kumar" userId="f0ccc268-7e25-445a-b789-441ab4dd07d5" providerId="ADAL" clId="{B1CAEFFA-A484-4877-A7DB-DE3E93AC4EEE}" dt="2020-06-07T16:35:12.320" v="1192" actId="20577"/>
          <ac:spMkLst>
            <pc:docMk/>
            <pc:sldMk cId="3577810763" sldId="262"/>
            <ac:spMk id="41" creationId="{815330EB-A1FA-46ED-9A0D-3C0E84F4595A}"/>
          </ac:spMkLst>
        </pc:spChg>
        <pc:spChg chg="mod">
          <ac:chgData name="Davender Kumar" userId="f0ccc268-7e25-445a-b789-441ab4dd07d5" providerId="ADAL" clId="{B1CAEFFA-A484-4877-A7DB-DE3E93AC4EEE}" dt="2020-06-07T16:35:21.975" v="1196" actId="20577"/>
          <ac:spMkLst>
            <pc:docMk/>
            <pc:sldMk cId="3577810763" sldId="262"/>
            <ac:spMk id="42" creationId="{69FB9258-4DDE-458B-8E83-EFBC37EEC5B2}"/>
          </ac:spMkLst>
        </pc:spChg>
        <pc:spChg chg="mod">
          <ac:chgData name="Davender Kumar" userId="f0ccc268-7e25-445a-b789-441ab4dd07d5" providerId="ADAL" clId="{B1CAEFFA-A484-4877-A7DB-DE3E93AC4EEE}" dt="2020-06-07T16:34:55.367" v="1185" actId="20577"/>
          <ac:spMkLst>
            <pc:docMk/>
            <pc:sldMk cId="3577810763" sldId="262"/>
            <ac:spMk id="43" creationId="{658D385D-32FD-4D6A-811B-95280F5E75D4}"/>
          </ac:spMkLst>
        </pc:spChg>
        <pc:spChg chg="mod">
          <ac:chgData name="Davender Kumar" userId="f0ccc268-7e25-445a-b789-441ab4dd07d5" providerId="ADAL" clId="{B1CAEFFA-A484-4877-A7DB-DE3E93AC4EEE}" dt="2020-06-07T15:49:08.189" v="72" actId="1076"/>
          <ac:spMkLst>
            <pc:docMk/>
            <pc:sldMk cId="3577810763" sldId="262"/>
            <ac:spMk id="76" creationId="{0EF0164D-ED1C-4287-A4DB-7F5268C45740}"/>
          </ac:spMkLst>
        </pc:spChg>
        <pc:spChg chg="mod">
          <ac:chgData name="Davender Kumar" userId="f0ccc268-7e25-445a-b789-441ab4dd07d5" providerId="ADAL" clId="{B1CAEFFA-A484-4877-A7DB-DE3E93AC4EEE}" dt="2020-06-07T16:13:57.888" v="736" actId="1076"/>
          <ac:spMkLst>
            <pc:docMk/>
            <pc:sldMk cId="3577810763" sldId="262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4:48:38.995" v="0" actId="14861"/>
          <ac:spMkLst>
            <pc:docMk/>
            <pc:sldMk cId="3577810763" sldId="262"/>
            <ac:spMk id="167" creationId="{5E921D60-9F2F-40BF-AD3F-42982A69B7A2}"/>
          </ac:spMkLst>
        </pc:spChg>
        <pc:spChg chg="add mod">
          <ac:chgData name="Davender Kumar" userId="f0ccc268-7e25-445a-b789-441ab4dd07d5" providerId="ADAL" clId="{B1CAEFFA-A484-4877-A7DB-DE3E93AC4EEE}" dt="2020-06-07T18:19:30.943" v="2062" actId="164"/>
          <ac:spMkLst>
            <pc:docMk/>
            <pc:sldMk cId="3577810763" sldId="262"/>
            <ac:spMk id="188" creationId="{239784E6-9B2F-49AE-8659-948E005F872E}"/>
          </ac:spMkLst>
        </pc:spChg>
        <pc:grpChg chg="add mod">
          <ac:chgData name="Davender Kumar" userId="f0ccc268-7e25-445a-b789-441ab4dd07d5" providerId="ADAL" clId="{B1CAEFFA-A484-4877-A7DB-DE3E93AC4EEE}" dt="2020-06-07T18:19:30.943" v="2062" actId="164"/>
          <ac:grpSpMkLst>
            <pc:docMk/>
            <pc:sldMk cId="3577810763" sldId="262"/>
            <ac:grpSpMk id="3" creationId="{55C47083-2AF0-464D-91CB-E9EFB5C9A56A}"/>
          </ac:grpSpMkLst>
        </pc:grpChg>
        <pc:grpChg chg="mod">
          <ac:chgData name="Davender Kumar" userId="f0ccc268-7e25-445a-b789-441ab4dd07d5" providerId="ADAL" clId="{B1CAEFFA-A484-4877-A7DB-DE3E93AC4EEE}" dt="2020-06-07T18:19:30.943" v="2062" actId="164"/>
          <ac:grpSpMkLst>
            <pc:docMk/>
            <pc:sldMk cId="3577810763" sldId="262"/>
            <ac:grpSpMk id="169" creationId="{DECD3805-588E-4D6D-B57C-921C6602C4BC}"/>
          </ac:grpSpMkLst>
        </pc:grpChg>
        <pc:cxnChg chg="mod">
          <ac:chgData name="Davender Kumar" userId="f0ccc268-7e25-445a-b789-441ab4dd07d5" providerId="ADAL" clId="{B1CAEFFA-A484-4877-A7DB-DE3E93AC4EEE}" dt="2020-06-07T14:57:59.463" v="7" actId="1076"/>
          <ac:cxnSpMkLst>
            <pc:docMk/>
            <pc:sldMk cId="3577810763" sldId="262"/>
            <ac:cxnSpMk id="53" creationId="{2E45F530-8A46-4EBC-B34E-06B82C7651E5}"/>
          </ac:cxnSpMkLst>
        </pc:cxnChg>
        <pc:cxnChg chg="mod">
          <ac:chgData name="Davender Kumar" userId="f0ccc268-7e25-445a-b789-441ab4dd07d5" providerId="ADAL" clId="{B1CAEFFA-A484-4877-A7DB-DE3E93AC4EEE}" dt="2020-06-07T14:58:06.482" v="8" actId="14100"/>
          <ac:cxnSpMkLst>
            <pc:docMk/>
            <pc:sldMk cId="3577810763" sldId="262"/>
            <ac:cxnSpMk id="60" creationId="{70360681-BD82-4987-963A-356373B6ACFA}"/>
          </ac:cxnSpMkLst>
        </pc:cxnChg>
        <pc:cxnChg chg="mod">
          <ac:chgData name="Davender Kumar" userId="f0ccc268-7e25-445a-b789-441ab4dd07d5" providerId="ADAL" clId="{B1CAEFFA-A484-4877-A7DB-DE3E93AC4EEE}" dt="2020-06-07T15:48:51.564" v="70" actId="14100"/>
          <ac:cxnSpMkLst>
            <pc:docMk/>
            <pc:sldMk cId="3577810763" sldId="262"/>
            <ac:cxnSpMk id="74" creationId="{59737E6E-DEE7-480C-B487-F06B3166948C}"/>
          </ac:cxnSpMkLst>
        </pc:cxnChg>
        <pc:cxnChg chg="mod">
          <ac:chgData name="Davender Kumar" userId="f0ccc268-7e25-445a-b789-441ab4dd07d5" providerId="ADAL" clId="{B1CAEFFA-A484-4877-A7DB-DE3E93AC4EEE}" dt="2020-06-07T14:50:37.394" v="4" actId="14100"/>
          <ac:cxnSpMkLst>
            <pc:docMk/>
            <pc:sldMk cId="3577810763" sldId="262"/>
            <ac:cxnSpMk id="79" creationId="{BAB16D8D-A8C2-4F46-99FB-C57699CCBEB8}"/>
          </ac:cxnSpMkLst>
        </pc:cxnChg>
        <pc:cxnChg chg="mod">
          <ac:chgData name="Davender Kumar" userId="f0ccc268-7e25-445a-b789-441ab4dd07d5" providerId="ADAL" clId="{B1CAEFFA-A484-4877-A7DB-DE3E93AC4EEE}" dt="2020-06-07T16:13:57.888" v="736" actId="1076"/>
          <ac:cxnSpMkLst>
            <pc:docMk/>
            <pc:sldMk cId="3577810763" sldId="262"/>
            <ac:cxnSpMk id="107" creationId="{A54B427D-5F40-4066-B43E-BBD4BB5A3956}"/>
          </ac:cxnSpMkLst>
        </pc:cxnChg>
        <pc:cxnChg chg="mod">
          <ac:chgData name="Davender Kumar" userId="f0ccc268-7e25-445a-b789-441ab4dd07d5" providerId="ADAL" clId="{B1CAEFFA-A484-4877-A7DB-DE3E93AC4EEE}" dt="2020-06-07T14:57:52.005" v="6" actId="1076"/>
          <ac:cxnSpMkLst>
            <pc:docMk/>
            <pc:sldMk cId="3577810763" sldId="262"/>
            <ac:cxnSpMk id="121" creationId="{71EC2DF9-EF5F-41E9-89E8-CC5C66A9CCD3}"/>
          </ac:cxnSpMkLst>
        </pc:cxnChg>
        <pc:cxnChg chg="mod">
          <ac:chgData name="Davender Kumar" userId="f0ccc268-7e25-445a-b789-441ab4dd07d5" providerId="ADAL" clId="{B1CAEFFA-A484-4877-A7DB-DE3E93AC4EEE}" dt="2020-06-07T15:48:44.659" v="69" actId="1076"/>
          <ac:cxnSpMkLst>
            <pc:docMk/>
            <pc:sldMk cId="3577810763" sldId="262"/>
            <ac:cxnSpMk id="123" creationId="{7D51D963-1190-4D64-98DF-EFCB00E21EC5}"/>
          </ac:cxnSpMkLst>
        </pc:cxnChg>
      </pc:sldChg>
      <pc:sldChg chg="add del">
        <pc:chgData name="Davender Kumar" userId="f0ccc268-7e25-445a-b789-441ab4dd07d5" providerId="ADAL" clId="{B1CAEFFA-A484-4877-A7DB-DE3E93AC4EEE}" dt="2020-06-07T15:52:40.487" v="82" actId="2696"/>
        <pc:sldMkLst>
          <pc:docMk/>
          <pc:sldMk cId="1816868002" sldId="263"/>
        </pc:sldMkLst>
      </pc:sldChg>
      <pc:sldChg chg="modSp add del ord">
        <pc:chgData name="Davender Kumar" userId="f0ccc268-7e25-445a-b789-441ab4dd07d5" providerId="ADAL" clId="{B1CAEFFA-A484-4877-A7DB-DE3E93AC4EEE}" dt="2020-06-07T17:11:54.880" v="1632" actId="2696"/>
        <pc:sldMkLst>
          <pc:docMk/>
          <pc:sldMk cId="2743631396" sldId="263"/>
        </pc:sldMkLst>
        <pc:spChg chg="mod">
          <ac:chgData name="Davender Kumar" userId="f0ccc268-7e25-445a-b789-441ab4dd07d5" providerId="ADAL" clId="{B1CAEFFA-A484-4877-A7DB-DE3E93AC4EEE}" dt="2020-06-07T15:53:24.208" v="120" actId="20577"/>
          <ac:spMkLst>
            <pc:docMk/>
            <pc:sldMk cId="2743631396" sldId="263"/>
            <ac:spMk id="2" creationId="{06C46B2F-87A2-4838-AF2A-E708FB6B2C0E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7:51:40.038" v="2054" actId="1076"/>
        <pc:sldMkLst>
          <pc:docMk/>
          <pc:sldMk cId="2012272842" sldId="264"/>
        </pc:sldMkLst>
        <pc:spChg chg="add del mod">
          <ac:chgData name="Davender Kumar" userId="f0ccc268-7e25-445a-b789-441ab4dd07d5" providerId="ADAL" clId="{B1CAEFFA-A484-4877-A7DB-DE3E93AC4EEE}" dt="2020-06-07T17:51:40.038" v="2054" actId="1076"/>
          <ac:spMkLst>
            <pc:docMk/>
            <pc:sldMk cId="2012272842" sldId="264"/>
            <ac:spMk id="3" creationId="{37BF3779-96EE-46C8-9BD5-47922B71D1D5}"/>
          </ac:spMkLst>
        </pc:spChg>
        <pc:spChg chg="mod">
          <ac:chgData name="Davender Kumar" userId="f0ccc268-7e25-445a-b789-441ab4dd07d5" providerId="ADAL" clId="{B1CAEFFA-A484-4877-A7DB-DE3E93AC4EEE}" dt="2020-06-07T16:03:37.530" v="456"/>
          <ac:spMkLst>
            <pc:docMk/>
            <pc:sldMk cId="2012272842" sldId="264"/>
            <ac:spMk id="4" creationId="{EA0D4E60-92C4-4CB5-A7B6-8BB9EC62D9B6}"/>
          </ac:spMkLst>
        </pc:spChg>
        <pc:spChg chg="add del mod">
          <ac:chgData name="Davender Kumar" userId="f0ccc268-7e25-445a-b789-441ab4dd07d5" providerId="ADAL" clId="{B1CAEFFA-A484-4877-A7DB-DE3E93AC4EEE}" dt="2020-06-07T17:51:37.839" v="2053"/>
          <ac:spMkLst>
            <pc:docMk/>
            <pc:sldMk cId="2012272842" sldId="264"/>
            <ac:spMk id="5" creationId="{F58D9D52-4E14-4471-8914-55978AC1AFD6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8:21:02.322" v="2063" actId="164"/>
        <pc:sldMkLst>
          <pc:docMk/>
          <pc:sldMk cId="361374819" sldId="265"/>
        </pc:sldMkLst>
        <pc:spChg chg="mod">
          <ac:chgData name="Davender Kumar" userId="f0ccc268-7e25-445a-b789-441ab4dd07d5" providerId="ADAL" clId="{B1CAEFFA-A484-4877-A7DB-DE3E93AC4EEE}" dt="2020-06-07T16:08:30.512" v="497"/>
          <ac:spMkLst>
            <pc:docMk/>
            <pc:sldMk cId="361374819" sldId="265"/>
            <ac:spMk id="4" creationId="{EA0D4E60-92C4-4CB5-A7B6-8BB9EC62D9B6}"/>
          </ac:spMkLst>
        </pc:spChg>
        <pc:spChg chg="del mod">
          <ac:chgData name="Davender Kumar" userId="f0ccc268-7e25-445a-b789-441ab4dd07d5" providerId="ADAL" clId="{B1CAEFFA-A484-4877-A7DB-DE3E93AC4EEE}" dt="2020-06-07T16:47:32.733" v="1344" actId="478"/>
          <ac:spMkLst>
            <pc:docMk/>
            <pc:sldMk cId="361374819" sldId="265"/>
            <ac:spMk id="20" creationId="{4F6B4278-EB77-4228-8F09-4A474C9B498B}"/>
          </ac:spMkLst>
        </pc:spChg>
        <pc:spChg chg="add del">
          <ac:chgData name="Davender Kumar" userId="f0ccc268-7e25-445a-b789-441ab4dd07d5" providerId="ADAL" clId="{B1CAEFFA-A484-4877-A7DB-DE3E93AC4EEE}" dt="2020-06-07T16:37:16.380" v="1229" actId="478"/>
          <ac:spMkLst>
            <pc:docMk/>
            <pc:sldMk cId="361374819" sldId="265"/>
            <ac:spMk id="26" creationId="{1B031880-29D9-4620-B002-C6481ECD31D2}"/>
          </ac:spMkLst>
        </pc:spChg>
        <pc:spChg chg="mod">
          <ac:chgData name="Davender Kumar" userId="f0ccc268-7e25-445a-b789-441ab4dd07d5" providerId="ADAL" clId="{B1CAEFFA-A484-4877-A7DB-DE3E93AC4EEE}" dt="2020-06-07T16:37:32.703" v="1232" actId="1076"/>
          <ac:spMkLst>
            <pc:docMk/>
            <pc:sldMk cId="361374819" sldId="265"/>
            <ac:spMk id="27" creationId="{74D4AD45-FD5E-4AD1-89A3-29BAA124C89D}"/>
          </ac:spMkLst>
        </pc:spChg>
        <pc:spChg chg="mod">
          <ac:chgData name="Davender Kumar" userId="f0ccc268-7e25-445a-b789-441ab4dd07d5" providerId="ADAL" clId="{B1CAEFFA-A484-4877-A7DB-DE3E93AC4EEE}" dt="2020-06-07T16:37:27.726" v="1231" actId="1076"/>
          <ac:spMkLst>
            <pc:docMk/>
            <pc:sldMk cId="361374819" sldId="265"/>
            <ac:spMk id="28" creationId="{2BA2E467-36D0-405C-A9C4-AE11BDF43718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36" creationId="{856C6AF5-DEBA-4DDB-A15C-ECAF14B347C4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39" creationId="{D6C319A3-6A13-4BC7-9916-8F74C8583BAB}"/>
          </ac:spMkLst>
        </pc:spChg>
        <pc:spChg chg="mod">
          <ac:chgData name="Davender Kumar" userId="f0ccc268-7e25-445a-b789-441ab4dd07d5" providerId="ADAL" clId="{B1CAEFFA-A484-4877-A7DB-DE3E93AC4EEE}" dt="2020-06-07T16:37:10.193" v="1228" actId="1076"/>
          <ac:spMkLst>
            <pc:docMk/>
            <pc:sldMk cId="361374819" sldId="265"/>
            <ac:spMk id="40" creationId="{21B3B1A7-BA2C-46D9-A40F-B11FCC79A1A7}"/>
          </ac:spMkLst>
        </pc:spChg>
        <pc:spChg chg="mod">
          <ac:chgData name="Davender Kumar" userId="f0ccc268-7e25-445a-b789-441ab4dd07d5" providerId="ADAL" clId="{B1CAEFFA-A484-4877-A7DB-DE3E93AC4EEE}" dt="2020-06-07T16:35:55.550" v="1210" actId="20577"/>
          <ac:spMkLst>
            <pc:docMk/>
            <pc:sldMk cId="361374819" sldId="265"/>
            <ac:spMk id="41" creationId="{815330EB-A1FA-46ED-9A0D-3C0E84F4595A}"/>
          </ac:spMkLst>
        </pc:spChg>
        <pc:spChg chg="del">
          <ac:chgData name="Davender Kumar" userId="f0ccc268-7e25-445a-b789-441ab4dd07d5" providerId="ADAL" clId="{B1CAEFFA-A484-4877-A7DB-DE3E93AC4EEE}" dt="2020-06-07T16:29:40.538" v="1115" actId="478"/>
          <ac:spMkLst>
            <pc:docMk/>
            <pc:sldMk cId="361374819" sldId="265"/>
            <ac:spMk id="42" creationId="{69FB9258-4DDE-458B-8E83-EFBC37EEC5B2}"/>
          </ac:spMkLst>
        </pc:spChg>
        <pc:spChg chg="mod">
          <ac:chgData name="Davender Kumar" userId="f0ccc268-7e25-445a-b789-441ab4dd07d5" providerId="ADAL" clId="{B1CAEFFA-A484-4877-A7DB-DE3E93AC4EEE}" dt="2020-06-07T16:45:08.663" v="1284" actId="1076"/>
          <ac:spMkLst>
            <pc:docMk/>
            <pc:sldMk cId="361374819" sldId="265"/>
            <ac:spMk id="43" creationId="{658D385D-32FD-4D6A-811B-95280F5E75D4}"/>
          </ac:spMkLst>
        </pc:spChg>
        <pc:spChg chg="mod">
          <ac:chgData name="Davender Kumar" userId="f0ccc268-7e25-445a-b789-441ab4dd07d5" providerId="ADAL" clId="{B1CAEFFA-A484-4877-A7DB-DE3E93AC4EEE}" dt="2020-06-07T16:51:04.473" v="1371" actId="1076"/>
          <ac:spMkLst>
            <pc:docMk/>
            <pc:sldMk cId="361374819" sldId="265"/>
            <ac:spMk id="65" creationId="{A3675F4F-BD7B-40FD-8792-128D512437CF}"/>
          </ac:spMkLst>
        </pc:spChg>
        <pc:spChg chg="mod">
          <ac:chgData name="Davender Kumar" userId="f0ccc268-7e25-445a-b789-441ab4dd07d5" providerId="ADAL" clId="{B1CAEFFA-A484-4877-A7DB-DE3E93AC4EEE}" dt="2020-06-07T16:52:18.668" v="1386" actId="1076"/>
          <ac:spMkLst>
            <pc:docMk/>
            <pc:sldMk cId="361374819" sldId="265"/>
            <ac:spMk id="76" creationId="{0EF0164D-ED1C-4287-A4DB-7F5268C45740}"/>
          </ac:spMkLst>
        </pc:spChg>
        <pc:spChg chg="add mod or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78" creationId="{38C428C8-ADD3-4B40-B683-8531B0F6C5D0}"/>
          </ac:spMkLst>
        </pc:spChg>
        <pc:spChg chg="del">
          <ac:chgData name="Davender Kumar" userId="f0ccc268-7e25-445a-b789-441ab4dd07d5" providerId="ADAL" clId="{B1CAEFFA-A484-4877-A7DB-DE3E93AC4EEE}" dt="2020-06-07T16:29:53.646" v="1119" actId="478"/>
          <ac:spMkLst>
            <pc:docMk/>
            <pc:sldMk cId="361374819" sldId="265"/>
            <ac:spMk id="94" creationId="{28210CEF-3457-41B0-859B-10B9016EF0C4}"/>
          </ac:spMkLst>
        </pc:spChg>
        <pc:spChg chg="add 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97" creationId="{1830BB4A-1D70-4B09-A484-348D63B3492E}"/>
          </ac:spMkLst>
        </pc:spChg>
        <pc:spChg chg="mod">
          <ac:chgData name="Davender Kumar" userId="f0ccc268-7e25-445a-b789-441ab4dd07d5" providerId="ADAL" clId="{B1CAEFFA-A484-4877-A7DB-DE3E93AC4EEE}" dt="2020-06-07T16:50:48.115" v="1369" actId="207"/>
          <ac:spMkLst>
            <pc:docMk/>
            <pc:sldMk cId="361374819" sldId="265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21:02.322" v="2063" actId="164"/>
          <ac:spMkLst>
            <pc:docMk/>
            <pc:sldMk cId="361374819" sldId="265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6:37:46.221" v="1233" actId="14100"/>
          <ac:spMkLst>
            <pc:docMk/>
            <pc:sldMk cId="361374819" sldId="265"/>
            <ac:spMk id="165" creationId="{109D22B1-7412-4785-93F4-A16EDC44D62F}"/>
          </ac:spMkLst>
        </pc:spChg>
        <pc:spChg chg="mod">
          <ac:chgData name="Davender Kumar" userId="f0ccc268-7e25-445a-b789-441ab4dd07d5" providerId="ADAL" clId="{B1CAEFFA-A484-4877-A7DB-DE3E93AC4EEE}" dt="2020-06-07T16:38:01.214" v="1235" actId="1076"/>
          <ac:spMkLst>
            <pc:docMk/>
            <pc:sldMk cId="361374819" sldId="265"/>
            <ac:spMk id="167" creationId="{5E921D60-9F2F-40BF-AD3F-42982A69B7A2}"/>
          </ac:spMkLst>
        </pc:spChg>
        <pc:grpChg chg="add mod">
          <ac:chgData name="Davender Kumar" userId="f0ccc268-7e25-445a-b789-441ab4dd07d5" providerId="ADAL" clId="{B1CAEFFA-A484-4877-A7DB-DE3E93AC4EEE}" dt="2020-06-07T18:21:02.322" v="2063" actId="164"/>
          <ac:grpSpMkLst>
            <pc:docMk/>
            <pc:sldMk cId="361374819" sldId="265"/>
            <ac:grpSpMk id="3" creationId="{0C350EFF-D6DA-4980-B73D-800F6489371D}"/>
          </ac:grpSpMkLst>
        </pc:grpChg>
        <pc:grpChg chg="mod">
          <ac:chgData name="Davender Kumar" userId="f0ccc268-7e25-445a-b789-441ab4dd07d5" providerId="ADAL" clId="{B1CAEFFA-A484-4877-A7DB-DE3E93AC4EEE}" dt="2020-06-07T18:21:02.322" v="2063" actId="164"/>
          <ac:grpSpMkLst>
            <pc:docMk/>
            <pc:sldMk cId="361374819" sldId="265"/>
            <ac:grpSpMk id="169" creationId="{DECD3805-588E-4D6D-B57C-921C6602C4BC}"/>
          </ac:grpSpMkLst>
        </pc:grpChg>
        <pc:cxnChg chg="mod">
          <ac:chgData name="Davender Kumar" userId="f0ccc268-7e25-445a-b789-441ab4dd07d5" providerId="ADAL" clId="{B1CAEFFA-A484-4877-A7DB-DE3E93AC4EEE}" dt="2020-06-07T16:47:32.733" v="1344" actId="478"/>
          <ac:cxnSpMkLst>
            <pc:docMk/>
            <pc:sldMk cId="361374819" sldId="265"/>
            <ac:cxnSpMk id="25" creationId="{AEAEC86D-40A0-4AAF-BA06-731B6E694B10}"/>
          </ac:cxnSpMkLst>
        </pc:cxnChg>
        <pc:cxnChg chg="mod">
          <ac:chgData name="Davender Kumar" userId="f0ccc268-7e25-445a-b789-441ab4dd07d5" providerId="ADAL" clId="{B1CAEFFA-A484-4877-A7DB-DE3E93AC4EEE}" dt="2020-06-07T16:37:05.198" v="1227" actId="1076"/>
          <ac:cxnSpMkLst>
            <pc:docMk/>
            <pc:sldMk cId="361374819" sldId="265"/>
            <ac:cxnSpMk id="53" creationId="{2E45F530-8A46-4EBC-B34E-06B82C7651E5}"/>
          </ac:cxnSpMkLst>
        </pc:cxnChg>
        <pc:cxnChg chg="mod">
          <ac:chgData name="Davender Kumar" userId="f0ccc268-7e25-445a-b789-441ab4dd07d5" providerId="ADAL" clId="{B1CAEFFA-A484-4877-A7DB-DE3E93AC4EEE}" dt="2020-06-07T16:52:03.416" v="1384" actId="14100"/>
          <ac:cxnSpMkLst>
            <pc:docMk/>
            <pc:sldMk cId="361374819" sldId="265"/>
            <ac:cxnSpMk id="60" creationId="{70360681-BD82-4987-963A-356373B6ACFA}"/>
          </ac:cxnSpMkLst>
        </pc:cxnChg>
        <pc:cxnChg chg="mod">
          <ac:chgData name="Davender Kumar" userId="f0ccc268-7e25-445a-b789-441ab4dd07d5" providerId="ADAL" clId="{B1CAEFFA-A484-4877-A7DB-DE3E93AC4EEE}" dt="2020-06-07T16:52:12.800" v="1385" actId="14100"/>
          <ac:cxnSpMkLst>
            <pc:docMk/>
            <pc:sldMk cId="361374819" sldId="265"/>
            <ac:cxnSpMk id="74" creationId="{59737E6E-DEE7-480C-B487-F06B3166948C}"/>
          </ac:cxnSpMkLst>
        </pc:cxnChg>
        <pc:cxnChg chg="mod">
          <ac:chgData name="Davender Kumar" userId="f0ccc268-7e25-445a-b789-441ab4dd07d5" providerId="ADAL" clId="{B1CAEFFA-A484-4877-A7DB-DE3E93AC4EEE}" dt="2020-06-07T16:51:40.184" v="1381" actId="14100"/>
          <ac:cxnSpMkLst>
            <pc:docMk/>
            <pc:sldMk cId="361374819" sldId="265"/>
            <ac:cxnSpMk id="79" creationId="{BAB16D8D-A8C2-4F46-99FB-C57699CCBEB8}"/>
          </ac:cxnSpMkLst>
        </pc:cxnChg>
        <pc:cxnChg chg="del mod">
          <ac:chgData name="Davender Kumar" userId="f0ccc268-7e25-445a-b789-441ab4dd07d5" providerId="ADAL" clId="{B1CAEFFA-A484-4877-A7DB-DE3E93AC4EEE}" dt="2020-06-07T16:29:56.170" v="1120" actId="478"/>
          <ac:cxnSpMkLst>
            <pc:docMk/>
            <pc:sldMk cId="361374819" sldId="265"/>
            <ac:cxnSpMk id="90" creationId="{B86E90C6-B022-4515-B985-AF79C35D6CA7}"/>
          </ac:cxnSpMkLst>
        </pc:cxnChg>
        <pc:cxnChg chg="mod">
          <ac:chgData name="Davender Kumar" userId="f0ccc268-7e25-445a-b789-441ab4dd07d5" providerId="ADAL" clId="{B1CAEFFA-A484-4877-A7DB-DE3E93AC4EEE}" dt="2020-06-07T16:45:21.162" v="1285" actId="14100"/>
          <ac:cxnSpMkLst>
            <pc:docMk/>
            <pc:sldMk cId="361374819" sldId="265"/>
            <ac:cxnSpMk id="95" creationId="{004CF79C-D741-4F48-8D60-E7932DBA4FAE}"/>
          </ac:cxnSpMkLst>
        </pc:cxnChg>
        <pc:cxnChg chg="mod">
          <ac:chgData name="Davender Kumar" userId="f0ccc268-7e25-445a-b789-441ab4dd07d5" providerId="ADAL" clId="{B1CAEFFA-A484-4877-A7DB-DE3E93AC4EEE}" dt="2020-06-07T16:47:14.302" v="1343" actId="1076"/>
          <ac:cxnSpMkLst>
            <pc:docMk/>
            <pc:sldMk cId="361374819" sldId="265"/>
            <ac:cxnSpMk id="107" creationId="{A54B427D-5F40-4066-B43E-BBD4BB5A3956}"/>
          </ac:cxnSpMkLst>
        </pc:cxnChg>
        <pc:cxnChg chg="mod">
          <ac:chgData name="Davender Kumar" userId="f0ccc268-7e25-445a-b789-441ab4dd07d5" providerId="ADAL" clId="{B1CAEFFA-A484-4877-A7DB-DE3E93AC4EEE}" dt="2020-06-07T16:37:32.703" v="1232" actId="1076"/>
          <ac:cxnSpMkLst>
            <pc:docMk/>
            <pc:sldMk cId="361374819" sldId="265"/>
            <ac:cxnSpMk id="121" creationId="{71EC2DF9-EF5F-41E9-89E8-CC5C66A9CCD3}"/>
          </ac:cxnSpMkLst>
        </pc:cxnChg>
        <pc:cxnChg chg="del mod">
          <ac:chgData name="Davender Kumar" userId="f0ccc268-7e25-445a-b789-441ab4dd07d5" providerId="ADAL" clId="{B1CAEFFA-A484-4877-A7DB-DE3E93AC4EEE}" dt="2020-06-07T16:37:19.845" v="1230" actId="478"/>
          <ac:cxnSpMkLst>
            <pc:docMk/>
            <pc:sldMk cId="361374819" sldId="265"/>
            <ac:cxnSpMk id="123" creationId="{7D51D963-1190-4D64-98DF-EFCB00E21EC5}"/>
          </ac:cxnSpMkLst>
        </pc:cxnChg>
        <pc:cxnChg chg="mod">
          <ac:chgData name="Davender Kumar" userId="f0ccc268-7e25-445a-b789-441ab4dd07d5" providerId="ADAL" clId="{B1CAEFFA-A484-4877-A7DB-DE3E93AC4EEE}" dt="2020-06-07T16:45:08.663" v="1284" actId="1076"/>
          <ac:cxnSpMkLst>
            <pc:docMk/>
            <pc:sldMk cId="361374819" sldId="265"/>
            <ac:cxnSpMk id="125" creationId="{20CDF472-2862-4FEC-AF13-EBAD156DA4D8}"/>
          </ac:cxnSpMkLst>
        </pc:cxnChg>
      </pc:sldChg>
      <pc:sldChg chg="add del ord">
        <pc:chgData name="Davender Kumar" userId="f0ccc268-7e25-445a-b789-441ab4dd07d5" providerId="ADAL" clId="{B1CAEFFA-A484-4877-A7DB-DE3E93AC4EEE}" dt="2020-06-07T17:11:31.696" v="1630" actId="2696"/>
        <pc:sldMkLst>
          <pc:docMk/>
          <pc:sldMk cId="3651804044" sldId="266"/>
        </pc:sldMkLst>
      </pc:sldChg>
      <pc:sldChg chg="addSp modSp add del ord">
        <pc:chgData name="Davender Kumar" userId="f0ccc268-7e25-445a-b789-441ab4dd07d5" providerId="ADAL" clId="{B1CAEFFA-A484-4877-A7DB-DE3E93AC4EEE}" dt="2020-06-07T17:52:29.475" v="2061" actId="2696"/>
        <pc:sldMkLst>
          <pc:docMk/>
          <pc:sldMk cId="1998368199" sldId="267"/>
        </pc:sldMkLst>
        <pc:spChg chg="mod">
          <ac:chgData name="Davender Kumar" userId="f0ccc268-7e25-445a-b789-441ab4dd07d5" providerId="ADAL" clId="{B1CAEFFA-A484-4877-A7DB-DE3E93AC4EEE}" dt="2020-06-07T17:13:45.734" v="1637" actId="20577"/>
          <ac:spMkLst>
            <pc:docMk/>
            <pc:sldMk cId="1998368199" sldId="267"/>
            <ac:spMk id="3" creationId="{37BF3779-96EE-46C8-9BD5-47922B71D1D5}"/>
          </ac:spMkLst>
        </pc:spChg>
        <pc:spChg chg="mod">
          <ac:chgData name="Davender Kumar" userId="f0ccc268-7e25-445a-b789-441ab4dd07d5" providerId="ADAL" clId="{B1CAEFFA-A484-4877-A7DB-DE3E93AC4EEE}" dt="2020-06-07T17:13:13.262" v="1636" actId="120"/>
          <ac:spMkLst>
            <pc:docMk/>
            <pc:sldMk cId="1998368199" sldId="267"/>
            <ac:spMk id="4" creationId="{EA0D4E60-92C4-4CB5-A7B6-8BB9EC62D9B6}"/>
          </ac:spMkLst>
        </pc:spChg>
        <pc:spChg chg="add mod">
          <ac:chgData name="Davender Kumar" userId="f0ccc268-7e25-445a-b789-441ab4dd07d5" providerId="ADAL" clId="{B1CAEFFA-A484-4877-A7DB-DE3E93AC4EEE}" dt="2020-06-07T17:52:10.117" v="2060" actId="20577"/>
          <ac:spMkLst>
            <pc:docMk/>
            <pc:sldMk cId="1998368199" sldId="267"/>
            <ac:spMk id="5" creationId="{DD241F35-CDFD-4409-BC47-3A78A20093C3}"/>
          </ac:spMkLst>
        </pc:spChg>
      </pc:sldChg>
      <pc:sldChg chg="addSp delSp modSp add ord">
        <pc:chgData name="Davender Kumar" userId="f0ccc268-7e25-445a-b789-441ab4dd07d5" providerId="ADAL" clId="{B1CAEFFA-A484-4877-A7DB-DE3E93AC4EEE}" dt="2020-06-07T18:21:27.063" v="2064" actId="164"/>
        <pc:sldMkLst>
          <pc:docMk/>
          <pc:sldMk cId="1937121629" sldId="268"/>
        </pc:sldMkLst>
        <pc:spChg chg="mod">
          <ac:chgData name="Davender Kumar" userId="f0ccc268-7e25-445a-b789-441ab4dd07d5" providerId="ADAL" clId="{B1CAEFFA-A484-4877-A7DB-DE3E93AC4EEE}" dt="2020-06-07T17:32:08.405" v="2036" actId="1076"/>
          <ac:spMkLst>
            <pc:docMk/>
            <pc:sldMk cId="1937121629" sldId="268"/>
            <ac:spMk id="2" creationId="{3CC26232-F3CB-4257-9D1B-82267C5A88FD}"/>
          </ac:spMkLst>
        </pc:spChg>
        <pc:spChg chg="mod">
          <ac:chgData name="Davender Kumar" userId="f0ccc268-7e25-445a-b789-441ab4dd07d5" providerId="ADAL" clId="{B1CAEFFA-A484-4877-A7DB-DE3E93AC4EEE}" dt="2020-06-07T17:49:56.907" v="2050"/>
          <ac:spMkLst>
            <pc:docMk/>
            <pc:sldMk cId="1937121629" sldId="268"/>
            <ac:spMk id="4" creationId="{EA0D4E60-92C4-4CB5-A7B6-8BB9EC62D9B6}"/>
          </ac:spMkLst>
        </pc:spChg>
        <pc:spChg chg="del">
          <ac:chgData name="Davender Kumar" userId="f0ccc268-7e25-445a-b789-441ab4dd07d5" providerId="ADAL" clId="{B1CAEFFA-A484-4877-A7DB-DE3E93AC4EEE}" dt="2020-06-07T17:13:51.829" v="1638" actId="478"/>
          <ac:spMkLst>
            <pc:docMk/>
            <pc:sldMk cId="1937121629" sldId="268"/>
            <ac:spMk id="19" creationId="{518A5591-8FE2-4BB5-A553-F4A189B6F0B0}"/>
          </ac:spMkLst>
        </pc:spChg>
        <pc:spChg chg="del">
          <ac:chgData name="Davender Kumar" userId="f0ccc268-7e25-445a-b789-441ab4dd07d5" providerId="ADAL" clId="{B1CAEFFA-A484-4877-A7DB-DE3E93AC4EEE}" dt="2020-06-07T17:21:30.680" v="1843" actId="478"/>
          <ac:spMkLst>
            <pc:docMk/>
            <pc:sldMk cId="1937121629" sldId="268"/>
            <ac:spMk id="27" creationId="{74D4AD45-FD5E-4AD1-89A3-29BAA124C89D}"/>
          </ac:spMkLst>
        </pc:spChg>
        <pc:spChg chg="mod">
          <ac:chgData name="Davender Kumar" userId="f0ccc268-7e25-445a-b789-441ab4dd07d5" providerId="ADAL" clId="{B1CAEFFA-A484-4877-A7DB-DE3E93AC4EEE}" dt="2020-06-07T17:27:27.108" v="1972" actId="1076"/>
          <ac:spMkLst>
            <pc:docMk/>
            <pc:sldMk cId="1937121629" sldId="268"/>
            <ac:spMk id="28" creationId="{2BA2E467-36D0-405C-A9C4-AE11BDF43718}"/>
          </ac:spMkLst>
        </pc:spChg>
        <pc:spChg chg="del">
          <ac:chgData name="Davender Kumar" userId="f0ccc268-7e25-445a-b789-441ab4dd07d5" providerId="ADAL" clId="{B1CAEFFA-A484-4877-A7DB-DE3E93AC4EEE}" dt="2020-06-07T17:23:48.342" v="1901" actId="478"/>
          <ac:spMkLst>
            <pc:docMk/>
            <pc:sldMk cId="1937121629" sldId="268"/>
            <ac:spMk id="36" creationId="{856C6AF5-DEBA-4DDB-A15C-ECAF14B347C4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37" creationId="{E65161A0-E51A-4C99-84AC-560157D83680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39" creationId="{D6C319A3-6A13-4BC7-9916-8F74C8583BAB}"/>
          </ac:spMkLst>
        </pc:spChg>
        <pc:spChg chg="del">
          <ac:chgData name="Davender Kumar" userId="f0ccc268-7e25-445a-b789-441ab4dd07d5" providerId="ADAL" clId="{B1CAEFFA-A484-4877-A7DB-DE3E93AC4EEE}" dt="2020-06-07T17:24:13.241" v="1907" actId="478"/>
          <ac:spMkLst>
            <pc:docMk/>
            <pc:sldMk cId="1937121629" sldId="268"/>
            <ac:spMk id="40" creationId="{21B3B1A7-BA2C-46D9-A40F-B11FCC79A1A7}"/>
          </ac:spMkLst>
        </pc:spChg>
        <pc:spChg chg="del">
          <ac:chgData name="Davender Kumar" userId="f0ccc268-7e25-445a-b789-441ab4dd07d5" providerId="ADAL" clId="{B1CAEFFA-A484-4877-A7DB-DE3E93AC4EEE}" dt="2020-06-07T17:23:43.009" v="1900" actId="478"/>
          <ac:spMkLst>
            <pc:docMk/>
            <pc:sldMk cId="1937121629" sldId="268"/>
            <ac:spMk id="41" creationId="{815330EB-A1FA-46ED-9A0D-3C0E84F4595A}"/>
          </ac:spMkLst>
        </pc:spChg>
        <pc:spChg chg="mod">
          <ac:chgData name="Davender Kumar" userId="f0ccc268-7e25-445a-b789-441ab4dd07d5" providerId="ADAL" clId="{B1CAEFFA-A484-4877-A7DB-DE3E93AC4EEE}" dt="2020-06-07T17:31:44.169" v="2031" actId="1076"/>
          <ac:spMkLst>
            <pc:docMk/>
            <pc:sldMk cId="1937121629" sldId="268"/>
            <ac:spMk id="43" creationId="{658D385D-32FD-4D6A-811B-95280F5E75D4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55" creationId="{A0C29CE7-2DBB-4CF4-970F-F677D7172B79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56" creationId="{F864D9CE-50FB-49E5-8514-88FDBCCE7777}"/>
          </ac:spMkLst>
        </pc:spChg>
        <pc:spChg chg="del mod">
          <ac:chgData name="Davender Kumar" userId="f0ccc268-7e25-445a-b789-441ab4dd07d5" providerId="ADAL" clId="{B1CAEFFA-A484-4877-A7DB-DE3E93AC4EEE}" dt="2020-06-07T17:17:54.610" v="1803" actId="478"/>
          <ac:spMkLst>
            <pc:docMk/>
            <pc:sldMk cId="1937121629" sldId="268"/>
            <ac:spMk id="65" creationId="{A3675F4F-BD7B-40FD-8792-128D512437CF}"/>
          </ac:spMkLst>
        </pc:spChg>
        <pc:spChg chg="mod">
          <ac:chgData name="Davender Kumar" userId="f0ccc268-7e25-445a-b789-441ab4dd07d5" providerId="ADAL" clId="{B1CAEFFA-A484-4877-A7DB-DE3E93AC4EEE}" dt="2020-06-07T17:31:33.434" v="2030" actId="1076"/>
          <ac:spMkLst>
            <pc:docMk/>
            <pc:sldMk cId="1937121629" sldId="268"/>
            <ac:spMk id="76" creationId="{0EF0164D-ED1C-4287-A4DB-7F5268C45740}"/>
          </ac:spMkLst>
        </pc:spChg>
        <pc:spChg chg="del">
          <ac:chgData name="Davender Kumar" userId="f0ccc268-7e25-445a-b789-441ab4dd07d5" providerId="ADAL" clId="{B1CAEFFA-A484-4877-A7DB-DE3E93AC4EEE}" dt="2020-06-07T17:17:49.784" v="1801" actId="478"/>
          <ac:spMkLst>
            <pc:docMk/>
            <pc:sldMk cId="1937121629" sldId="268"/>
            <ac:spMk id="78" creationId="{38C428C8-ADD3-4B40-B683-8531B0F6C5D0}"/>
          </ac:spMkLst>
        </pc:spChg>
        <pc:spChg chg="add 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82" creationId="{946D3D70-AF0E-40B4-A337-8D96BAE7716D}"/>
          </ac:spMkLst>
        </pc:spChg>
        <pc:spChg chg="del">
          <ac:chgData name="Davender Kumar" userId="f0ccc268-7e25-445a-b789-441ab4dd07d5" providerId="ADAL" clId="{B1CAEFFA-A484-4877-A7DB-DE3E93AC4EEE}" dt="2020-06-07T17:17:49.784" v="1801" actId="478"/>
          <ac:spMkLst>
            <pc:docMk/>
            <pc:sldMk cId="1937121629" sldId="268"/>
            <ac:spMk id="97" creationId="{1830BB4A-1D70-4B09-A484-348D63B3492E}"/>
          </ac:spMkLst>
        </pc:spChg>
        <pc:spChg chg="del">
          <ac:chgData name="Davender Kumar" userId="f0ccc268-7e25-445a-b789-441ab4dd07d5" providerId="ADAL" clId="{B1CAEFFA-A484-4877-A7DB-DE3E93AC4EEE}" dt="2020-06-07T17:18:02.071" v="1806" actId="478"/>
          <ac:spMkLst>
            <pc:docMk/>
            <pc:sldMk cId="1937121629" sldId="268"/>
            <ac:spMk id="105" creationId="{27C27F6D-5F19-4FEA-83F3-A5C5082AAEE9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28" creationId="{7A7DCB71-40B8-4D65-8C14-BFD62FA15C27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29" creationId="{40D81354-5653-4094-A7A9-A572E6286C2A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31" creationId="{DC9EFB1F-B2E6-4971-B967-4D47E1E66A18}"/>
          </ac:spMkLst>
        </pc:spChg>
        <pc:spChg chg="mod">
          <ac:chgData name="Davender Kumar" userId="f0ccc268-7e25-445a-b789-441ab4dd07d5" providerId="ADAL" clId="{B1CAEFFA-A484-4877-A7DB-DE3E93AC4EEE}" dt="2020-06-07T18:21:27.063" v="2064" actId="164"/>
          <ac:spMkLst>
            <pc:docMk/>
            <pc:sldMk cId="1937121629" sldId="268"/>
            <ac:spMk id="132" creationId="{113F43D6-C049-4CF6-9989-84C23C3D5C09}"/>
          </ac:spMkLst>
        </pc:spChg>
        <pc:spChg chg="mod">
          <ac:chgData name="Davender Kumar" userId="f0ccc268-7e25-445a-b789-441ab4dd07d5" providerId="ADAL" clId="{B1CAEFFA-A484-4877-A7DB-DE3E93AC4EEE}" dt="2020-06-07T17:33:05.682" v="2037" actId="14100"/>
          <ac:spMkLst>
            <pc:docMk/>
            <pc:sldMk cId="1937121629" sldId="268"/>
            <ac:spMk id="165" creationId="{109D22B1-7412-4785-93F4-A16EDC44D62F}"/>
          </ac:spMkLst>
        </pc:spChg>
        <pc:spChg chg="mod">
          <ac:chgData name="Davender Kumar" userId="f0ccc268-7e25-445a-b789-441ab4dd07d5" providerId="ADAL" clId="{B1CAEFFA-A484-4877-A7DB-DE3E93AC4EEE}" dt="2020-06-07T17:34:20.487" v="2047" actId="1076"/>
          <ac:spMkLst>
            <pc:docMk/>
            <pc:sldMk cId="1937121629" sldId="268"/>
            <ac:spMk id="167" creationId="{5E921D60-9F2F-40BF-AD3F-42982A69B7A2}"/>
          </ac:spMkLst>
        </pc:spChg>
        <pc:grpChg chg="add mod">
          <ac:chgData name="Davender Kumar" userId="f0ccc268-7e25-445a-b789-441ab4dd07d5" providerId="ADAL" clId="{B1CAEFFA-A484-4877-A7DB-DE3E93AC4EEE}" dt="2020-06-07T18:21:27.063" v="2064" actId="164"/>
          <ac:grpSpMkLst>
            <pc:docMk/>
            <pc:sldMk cId="1937121629" sldId="268"/>
            <ac:grpSpMk id="3" creationId="{729CDAC5-93C1-444F-BADA-3CC118FBDF47}"/>
          </ac:grpSpMkLst>
        </pc:grpChg>
        <pc:grpChg chg="del">
          <ac:chgData name="Davender Kumar" userId="f0ccc268-7e25-445a-b789-441ab4dd07d5" providerId="ADAL" clId="{B1CAEFFA-A484-4877-A7DB-DE3E93AC4EEE}" dt="2020-06-07T17:21:30.680" v="1843" actId="478"/>
          <ac:grpSpMkLst>
            <pc:docMk/>
            <pc:sldMk cId="1937121629" sldId="268"/>
            <ac:grpSpMk id="33" creationId="{1A6AEFAF-872F-42DE-B578-EACC9917FA97}"/>
          </ac:grpSpMkLst>
        </pc:grpChg>
        <pc:grpChg chg="add del mod">
          <ac:chgData name="Davender Kumar" userId="f0ccc268-7e25-445a-b789-441ab4dd07d5" providerId="ADAL" clId="{B1CAEFFA-A484-4877-A7DB-DE3E93AC4EEE}" dt="2020-06-07T18:21:27.063" v="2064" actId="164"/>
          <ac:grpSpMkLst>
            <pc:docMk/>
            <pc:sldMk cId="1937121629" sldId="268"/>
            <ac:grpSpMk id="169" creationId="{DECD3805-588E-4D6D-B57C-921C6602C4BC}"/>
          </ac:grpSpMkLst>
        </pc:grpChg>
        <pc:cxnChg chg="del mod">
          <ac:chgData name="Davender Kumar" userId="f0ccc268-7e25-445a-b789-441ab4dd07d5" providerId="ADAL" clId="{B1CAEFFA-A484-4877-A7DB-DE3E93AC4EEE}" dt="2020-06-07T17:13:59.770" v="1640" actId="478"/>
          <ac:cxnSpMkLst>
            <pc:docMk/>
            <pc:sldMk cId="1937121629" sldId="268"/>
            <ac:cxnSpMk id="25" creationId="{AEAEC86D-40A0-4AAF-BA06-731B6E694B10}"/>
          </ac:cxnSpMkLst>
        </pc:cxnChg>
        <pc:cxnChg chg="add del mod">
          <ac:chgData name="Davender Kumar" userId="f0ccc268-7e25-445a-b789-441ab4dd07d5" providerId="ADAL" clId="{B1CAEFFA-A484-4877-A7DB-DE3E93AC4EEE}" dt="2020-06-07T17:18:35.129" v="1810" actId="478"/>
          <ac:cxnSpMkLst>
            <pc:docMk/>
            <pc:sldMk cId="1937121629" sldId="268"/>
            <ac:cxnSpMk id="38" creationId="{70CE868F-0D78-4813-9BCF-05D7D2E8EBD7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42" creationId="{34069DEC-1284-4B30-9D0B-113EC8FF7EC6}"/>
          </ac:cxnSpMkLst>
        </pc:cxnChg>
        <pc:cxnChg chg="del">
          <ac:chgData name="Davender Kumar" userId="f0ccc268-7e25-445a-b789-441ab4dd07d5" providerId="ADAL" clId="{B1CAEFFA-A484-4877-A7DB-DE3E93AC4EEE}" dt="2020-06-07T17:26:38.380" v="1957" actId="478"/>
          <ac:cxnSpMkLst>
            <pc:docMk/>
            <pc:sldMk cId="1937121629" sldId="268"/>
            <ac:cxnSpMk id="53" creationId="{2E45F530-8A46-4EBC-B34E-06B82C7651E5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54" creationId="{FFFD1B2F-E6AC-4343-AA8A-A9EE8266C57B}"/>
          </ac:cxnSpMkLst>
        </pc:cxnChg>
        <pc:cxnChg chg="del mod">
          <ac:chgData name="Davender Kumar" userId="f0ccc268-7e25-445a-b789-441ab4dd07d5" providerId="ADAL" clId="{B1CAEFFA-A484-4877-A7DB-DE3E93AC4EEE}" dt="2020-06-07T17:27:04.059" v="1965" actId="478"/>
          <ac:cxnSpMkLst>
            <pc:docMk/>
            <pc:sldMk cId="1937121629" sldId="268"/>
            <ac:cxnSpMk id="60" creationId="{70360681-BD82-4987-963A-356373B6ACFA}"/>
          </ac:cxnSpMkLst>
        </pc:cxnChg>
        <pc:cxnChg chg="del mod">
          <ac:chgData name="Davender Kumar" userId="f0ccc268-7e25-445a-b789-441ab4dd07d5" providerId="ADAL" clId="{B1CAEFFA-A484-4877-A7DB-DE3E93AC4EEE}" dt="2020-06-07T17:29:08.030" v="1985" actId="478"/>
          <ac:cxnSpMkLst>
            <pc:docMk/>
            <pc:sldMk cId="1937121629" sldId="268"/>
            <ac:cxnSpMk id="74" creationId="{59737E6E-DEE7-480C-B487-F06B3166948C}"/>
          </ac:cxnSpMkLst>
        </pc:cxnChg>
        <pc:cxnChg chg="del mod">
          <ac:chgData name="Davender Kumar" userId="f0ccc268-7e25-445a-b789-441ab4dd07d5" providerId="ADAL" clId="{B1CAEFFA-A484-4877-A7DB-DE3E93AC4EEE}" dt="2020-06-07T17:13:55.074" v="1639" actId="478"/>
          <ac:cxnSpMkLst>
            <pc:docMk/>
            <pc:sldMk cId="1937121629" sldId="268"/>
            <ac:cxnSpMk id="79" creationId="{BAB16D8D-A8C2-4F46-99FB-C57699CCBEB8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80" creationId="{7C2838A4-57C0-47DE-9AFC-1A0A12E5F2AF}"/>
          </ac:cxnSpMkLst>
        </pc:cxnChg>
        <pc:cxnChg chg="add del">
          <ac:chgData name="Davender Kumar" userId="f0ccc268-7e25-445a-b789-441ab4dd07d5" providerId="ADAL" clId="{B1CAEFFA-A484-4877-A7DB-DE3E93AC4EEE}" dt="2020-06-07T17:29:24.476" v="1990"/>
          <ac:cxnSpMkLst>
            <pc:docMk/>
            <pc:sldMk cId="1937121629" sldId="268"/>
            <ac:cxnSpMk id="81" creationId="{26471128-372D-443C-B761-DE228DA65000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83" creationId="{C0456306-4C29-405D-A63B-0ED26E61A32F}"/>
          </ac:cxnSpMkLst>
        </pc:cxnChg>
        <pc:cxnChg chg="add mod">
          <ac:chgData name="Davender Kumar" userId="f0ccc268-7e25-445a-b789-441ab4dd07d5" providerId="ADAL" clId="{B1CAEFFA-A484-4877-A7DB-DE3E93AC4EEE}" dt="2020-06-07T18:21:27.063" v="2064" actId="164"/>
          <ac:cxnSpMkLst>
            <pc:docMk/>
            <pc:sldMk cId="1937121629" sldId="268"/>
            <ac:cxnSpMk id="91" creationId="{FCBDA3F1-48B5-4115-800F-617FD03A20BA}"/>
          </ac:cxnSpMkLst>
        </pc:cxnChg>
        <pc:cxnChg chg="del mod">
          <ac:chgData name="Davender Kumar" userId="f0ccc268-7e25-445a-b789-441ab4dd07d5" providerId="ADAL" clId="{B1CAEFFA-A484-4877-A7DB-DE3E93AC4EEE}" dt="2020-06-07T17:23:50.696" v="1902" actId="478"/>
          <ac:cxnSpMkLst>
            <pc:docMk/>
            <pc:sldMk cId="1937121629" sldId="268"/>
            <ac:cxnSpMk id="95" creationId="{004CF79C-D741-4F48-8D60-E7932DBA4FAE}"/>
          </ac:cxnSpMkLst>
        </pc:cxnChg>
        <pc:cxnChg chg="del mod">
          <ac:chgData name="Davender Kumar" userId="f0ccc268-7e25-445a-b789-441ab4dd07d5" providerId="ADAL" clId="{B1CAEFFA-A484-4877-A7DB-DE3E93AC4EEE}" dt="2020-06-07T17:23:57.847" v="1904" actId="478"/>
          <ac:cxnSpMkLst>
            <pc:docMk/>
            <pc:sldMk cId="1937121629" sldId="268"/>
            <ac:cxnSpMk id="107" creationId="{A54B427D-5F40-4066-B43E-BBD4BB5A3956}"/>
          </ac:cxnSpMkLst>
        </pc:cxnChg>
        <pc:cxnChg chg="del mod">
          <ac:chgData name="Davender Kumar" userId="f0ccc268-7e25-445a-b789-441ab4dd07d5" providerId="ADAL" clId="{B1CAEFFA-A484-4877-A7DB-DE3E93AC4EEE}" dt="2020-06-07T17:26:41.436" v="1958" actId="478"/>
          <ac:cxnSpMkLst>
            <pc:docMk/>
            <pc:sldMk cId="1937121629" sldId="268"/>
            <ac:cxnSpMk id="121" creationId="{71EC2DF9-EF5F-41E9-89E8-CC5C66A9CCD3}"/>
          </ac:cxnSpMkLst>
        </pc:cxnChg>
        <pc:cxnChg chg="mod">
          <ac:chgData name="Davender Kumar" userId="f0ccc268-7e25-445a-b789-441ab4dd07d5" providerId="ADAL" clId="{B1CAEFFA-A484-4877-A7DB-DE3E93AC4EEE}" dt="2020-06-07T17:33:27.573" v="2039" actId="14100"/>
          <ac:cxnSpMkLst>
            <pc:docMk/>
            <pc:sldMk cId="1937121629" sldId="268"/>
            <ac:cxnSpMk id="125" creationId="{20CDF472-2862-4FEC-AF13-EBAD156DA4D8}"/>
          </ac:cxnSpMkLst>
        </pc:cxnChg>
      </pc:sldChg>
      <pc:sldChg chg="modSp add del ord">
        <pc:chgData name="Davender Kumar" userId="f0ccc268-7e25-445a-b789-441ab4dd07d5" providerId="ADAL" clId="{B1CAEFFA-A484-4877-A7DB-DE3E93AC4EEE}" dt="2020-06-07T17:11:28.201" v="1629" actId="2696"/>
        <pc:sldMkLst>
          <pc:docMk/>
          <pc:sldMk cId="966723835" sldId="269"/>
        </pc:sldMkLst>
        <pc:spChg chg="mod">
          <ac:chgData name="Davender Kumar" userId="f0ccc268-7e25-445a-b789-441ab4dd07d5" providerId="ADAL" clId="{B1CAEFFA-A484-4877-A7DB-DE3E93AC4EEE}" dt="2020-06-07T17:10:17.655" v="1624"/>
          <ac:spMkLst>
            <pc:docMk/>
            <pc:sldMk cId="966723835" sldId="269"/>
            <ac:spMk id="2" creationId="{06C46B2F-87A2-4838-AF2A-E708FB6B2C0E}"/>
          </ac:spMkLst>
        </pc:spChg>
      </pc:sldChg>
      <pc:sldChg chg="add del ord">
        <pc:chgData name="Davender Kumar" userId="f0ccc268-7e25-445a-b789-441ab4dd07d5" providerId="ADAL" clId="{B1CAEFFA-A484-4877-A7DB-DE3E93AC4EEE}" dt="2020-06-07T17:12:17.299" v="1633" actId="2696"/>
        <pc:sldMkLst>
          <pc:docMk/>
          <pc:sldMk cId="151450482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C6B0F-776A-4BE4-92C2-43B95F1C92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9D8DF8-B26F-4179-BA38-8427FDB714A5}">
      <dgm:prSet phldrT="[Text]"/>
      <dgm:spPr/>
      <dgm:t>
        <a:bodyPr/>
        <a:lstStyle/>
        <a:p>
          <a:r>
            <a:rPr lang="en-US" dirty="0">
              <a:latin typeface="+mn-lt"/>
            </a:rPr>
            <a:t>Mental Health Test and Recommendation</a:t>
          </a:r>
        </a:p>
      </dgm:t>
    </dgm:pt>
    <dgm:pt modelId="{99073D6F-FD2B-4B27-8358-206D105F6A0D}" type="parTrans" cxnId="{0CC9D4EC-68C1-40A5-82B5-04CBB6F009EE}">
      <dgm:prSet/>
      <dgm:spPr/>
      <dgm:t>
        <a:bodyPr/>
        <a:lstStyle/>
        <a:p>
          <a:endParaRPr lang="en-US"/>
        </a:p>
      </dgm:t>
    </dgm:pt>
    <dgm:pt modelId="{BA50BA8C-735C-4B93-86F4-FA5D5240CD3E}" type="sibTrans" cxnId="{0CC9D4EC-68C1-40A5-82B5-04CBB6F009EE}">
      <dgm:prSet/>
      <dgm:spPr/>
      <dgm:t>
        <a:bodyPr/>
        <a:lstStyle/>
        <a:p>
          <a:endParaRPr lang="en-US"/>
        </a:p>
      </dgm:t>
    </dgm:pt>
    <dgm:pt modelId="{BAA6A671-99F2-45E8-97F8-198CAD3D0B95}">
      <dgm:prSet phldrT="[Text]"/>
      <dgm:spPr/>
      <dgm:t>
        <a:bodyPr/>
        <a:lstStyle/>
        <a:p>
          <a:r>
            <a:rPr lang="en-US" dirty="0"/>
            <a:t>Depression Therapy Using Chatbot</a:t>
          </a:r>
        </a:p>
      </dgm:t>
    </dgm:pt>
    <dgm:pt modelId="{BDE7D7A1-984E-40DF-A15B-8AF7C3881171}" type="parTrans" cxnId="{E3ACDE25-F058-4003-9992-000A725BEA4E}">
      <dgm:prSet/>
      <dgm:spPr/>
      <dgm:t>
        <a:bodyPr/>
        <a:lstStyle/>
        <a:p>
          <a:endParaRPr lang="en-US"/>
        </a:p>
      </dgm:t>
    </dgm:pt>
    <dgm:pt modelId="{0F760944-204A-4748-8874-471CDF42E769}" type="sibTrans" cxnId="{E3ACDE25-F058-4003-9992-000A725BEA4E}">
      <dgm:prSet/>
      <dgm:spPr/>
      <dgm:t>
        <a:bodyPr/>
        <a:lstStyle/>
        <a:p>
          <a:endParaRPr lang="en-US"/>
        </a:p>
      </dgm:t>
    </dgm:pt>
    <dgm:pt modelId="{39565078-E21D-42C3-A80E-7DFA59ED5AD0}">
      <dgm:prSet phldrT="[Text]"/>
      <dgm:spPr/>
      <dgm:t>
        <a:bodyPr/>
        <a:lstStyle/>
        <a:p>
          <a:r>
            <a:rPr lang="en-US" dirty="0"/>
            <a:t>Community Platform</a:t>
          </a:r>
        </a:p>
      </dgm:t>
    </dgm:pt>
    <dgm:pt modelId="{CEA877C0-EAA5-49E0-B7B3-F84C4AA2B2E5}" type="parTrans" cxnId="{7FAF4E5A-26ED-4875-90E9-07A4AF1684AB}">
      <dgm:prSet/>
      <dgm:spPr/>
      <dgm:t>
        <a:bodyPr/>
        <a:lstStyle/>
        <a:p>
          <a:endParaRPr lang="en-US"/>
        </a:p>
      </dgm:t>
    </dgm:pt>
    <dgm:pt modelId="{BA522B1B-C95F-4886-933E-CE6991FE61D9}" type="sibTrans" cxnId="{7FAF4E5A-26ED-4875-90E9-07A4AF1684AB}">
      <dgm:prSet/>
      <dgm:spPr/>
      <dgm:t>
        <a:bodyPr/>
        <a:lstStyle/>
        <a:p>
          <a:endParaRPr lang="en-US"/>
        </a:p>
      </dgm:t>
    </dgm:pt>
    <dgm:pt modelId="{8FE56837-B38C-4B88-A1A0-BB3CA8DC7AA0}">
      <dgm:prSet phldrT="[Text]"/>
      <dgm:spPr/>
      <dgm:t>
        <a:bodyPr/>
        <a:lstStyle/>
        <a:p>
          <a:r>
            <a:rPr lang="en-US" dirty="0"/>
            <a:t>Stress Management Therapy</a:t>
          </a:r>
        </a:p>
      </dgm:t>
    </dgm:pt>
    <dgm:pt modelId="{7AEC1611-CB64-4718-9B29-7B1E8BC383B5}" type="parTrans" cxnId="{18DB5369-E3EB-4661-849F-1B7F07BF699D}">
      <dgm:prSet/>
      <dgm:spPr/>
      <dgm:t>
        <a:bodyPr/>
        <a:lstStyle/>
        <a:p>
          <a:endParaRPr lang="en-US"/>
        </a:p>
      </dgm:t>
    </dgm:pt>
    <dgm:pt modelId="{8B341AC9-0DE4-4C9C-A740-733CE9CD98FF}" type="sibTrans" cxnId="{18DB5369-E3EB-4661-849F-1B7F07BF699D}">
      <dgm:prSet/>
      <dgm:spPr/>
      <dgm:t>
        <a:bodyPr/>
        <a:lstStyle/>
        <a:p>
          <a:endParaRPr lang="en-US"/>
        </a:p>
      </dgm:t>
    </dgm:pt>
    <dgm:pt modelId="{E1299018-D7BD-471C-9468-D7BC6472956B}" type="pres">
      <dgm:prSet presAssocID="{649C6B0F-776A-4BE4-92C2-43B95F1C92B4}" presName="linear" presStyleCnt="0">
        <dgm:presLayoutVars>
          <dgm:dir/>
          <dgm:animLvl val="lvl"/>
          <dgm:resizeHandles val="exact"/>
        </dgm:presLayoutVars>
      </dgm:prSet>
      <dgm:spPr/>
    </dgm:pt>
    <dgm:pt modelId="{4A200F1F-70DE-4402-B546-7B55E1722032}" type="pres">
      <dgm:prSet presAssocID="{499D8DF8-B26F-4179-BA38-8427FDB714A5}" presName="parentLin" presStyleCnt="0"/>
      <dgm:spPr/>
    </dgm:pt>
    <dgm:pt modelId="{8E823EA4-D818-4A0E-BC6D-7E137D91B9E5}" type="pres">
      <dgm:prSet presAssocID="{499D8DF8-B26F-4179-BA38-8427FDB714A5}" presName="parentLeftMargin" presStyleLbl="node1" presStyleIdx="0" presStyleCnt="4"/>
      <dgm:spPr/>
    </dgm:pt>
    <dgm:pt modelId="{4657F3C3-31D4-4BB2-B2E9-0E7CC689BAD1}" type="pres">
      <dgm:prSet presAssocID="{499D8DF8-B26F-4179-BA38-8427FDB714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33083D-BEDC-438C-9F21-6A51182F0459}" type="pres">
      <dgm:prSet presAssocID="{499D8DF8-B26F-4179-BA38-8427FDB714A5}" presName="negativeSpace" presStyleCnt="0"/>
      <dgm:spPr/>
    </dgm:pt>
    <dgm:pt modelId="{8B8E3C9A-B036-4376-ACA2-CE3198D34854}" type="pres">
      <dgm:prSet presAssocID="{499D8DF8-B26F-4179-BA38-8427FDB714A5}" presName="childText" presStyleLbl="conFgAcc1" presStyleIdx="0" presStyleCnt="4">
        <dgm:presLayoutVars>
          <dgm:bulletEnabled val="1"/>
        </dgm:presLayoutVars>
      </dgm:prSet>
      <dgm:spPr/>
    </dgm:pt>
    <dgm:pt modelId="{45682010-68D8-4C53-B606-1A4949B44EA3}" type="pres">
      <dgm:prSet presAssocID="{BA50BA8C-735C-4B93-86F4-FA5D5240CD3E}" presName="spaceBetweenRectangles" presStyleCnt="0"/>
      <dgm:spPr/>
    </dgm:pt>
    <dgm:pt modelId="{CEEF2B3D-8E65-433F-B38B-9736F5C05FF7}" type="pres">
      <dgm:prSet presAssocID="{8FE56837-B38C-4B88-A1A0-BB3CA8DC7AA0}" presName="parentLin" presStyleCnt="0"/>
      <dgm:spPr/>
    </dgm:pt>
    <dgm:pt modelId="{52A6E965-D65A-4064-B306-EB9326F11D88}" type="pres">
      <dgm:prSet presAssocID="{8FE56837-B38C-4B88-A1A0-BB3CA8DC7AA0}" presName="parentLeftMargin" presStyleLbl="node1" presStyleIdx="0" presStyleCnt="4"/>
      <dgm:spPr/>
    </dgm:pt>
    <dgm:pt modelId="{B536B255-08D8-485E-A037-FD88E2D40334}" type="pres">
      <dgm:prSet presAssocID="{8FE56837-B38C-4B88-A1A0-BB3CA8DC7A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E685A9-7A48-4BE1-BF7D-9CB212C67CB0}" type="pres">
      <dgm:prSet presAssocID="{8FE56837-B38C-4B88-A1A0-BB3CA8DC7AA0}" presName="negativeSpace" presStyleCnt="0"/>
      <dgm:spPr/>
    </dgm:pt>
    <dgm:pt modelId="{291DA729-0A8C-44CA-AE07-331CDF801BBA}" type="pres">
      <dgm:prSet presAssocID="{8FE56837-B38C-4B88-A1A0-BB3CA8DC7AA0}" presName="childText" presStyleLbl="conFgAcc1" presStyleIdx="1" presStyleCnt="4">
        <dgm:presLayoutVars>
          <dgm:bulletEnabled val="1"/>
        </dgm:presLayoutVars>
      </dgm:prSet>
      <dgm:spPr/>
    </dgm:pt>
    <dgm:pt modelId="{8DBC9056-AF4E-4D81-B6FB-E548443A0C8D}" type="pres">
      <dgm:prSet presAssocID="{8B341AC9-0DE4-4C9C-A740-733CE9CD98FF}" presName="spaceBetweenRectangles" presStyleCnt="0"/>
      <dgm:spPr/>
    </dgm:pt>
    <dgm:pt modelId="{2956D39F-B63E-48C0-A0CA-525BC2A15156}" type="pres">
      <dgm:prSet presAssocID="{BAA6A671-99F2-45E8-97F8-198CAD3D0B95}" presName="parentLin" presStyleCnt="0"/>
      <dgm:spPr/>
    </dgm:pt>
    <dgm:pt modelId="{19F06C43-7C75-4AFD-93F8-46DCBE20641F}" type="pres">
      <dgm:prSet presAssocID="{BAA6A671-99F2-45E8-97F8-198CAD3D0B95}" presName="parentLeftMargin" presStyleLbl="node1" presStyleIdx="1" presStyleCnt="4"/>
      <dgm:spPr/>
    </dgm:pt>
    <dgm:pt modelId="{599271DB-8CE9-4A6A-830F-692F91F87F10}" type="pres">
      <dgm:prSet presAssocID="{BAA6A671-99F2-45E8-97F8-198CAD3D0B9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C7C959-9B12-4EE3-ABA4-15EC42718BBE}" type="pres">
      <dgm:prSet presAssocID="{BAA6A671-99F2-45E8-97F8-198CAD3D0B95}" presName="negativeSpace" presStyleCnt="0"/>
      <dgm:spPr/>
    </dgm:pt>
    <dgm:pt modelId="{33593AF8-6D27-462B-8104-E2464B5CCFBA}" type="pres">
      <dgm:prSet presAssocID="{BAA6A671-99F2-45E8-97F8-198CAD3D0B95}" presName="childText" presStyleLbl="conFgAcc1" presStyleIdx="2" presStyleCnt="4">
        <dgm:presLayoutVars>
          <dgm:bulletEnabled val="1"/>
        </dgm:presLayoutVars>
      </dgm:prSet>
      <dgm:spPr/>
    </dgm:pt>
    <dgm:pt modelId="{241FC6D8-9869-43C4-8BA9-809EEB6B9F1D}" type="pres">
      <dgm:prSet presAssocID="{0F760944-204A-4748-8874-471CDF42E769}" presName="spaceBetweenRectangles" presStyleCnt="0"/>
      <dgm:spPr/>
    </dgm:pt>
    <dgm:pt modelId="{90CFD738-5BEE-4345-84E4-E44505E97ACF}" type="pres">
      <dgm:prSet presAssocID="{39565078-E21D-42C3-A80E-7DFA59ED5AD0}" presName="parentLin" presStyleCnt="0"/>
      <dgm:spPr/>
    </dgm:pt>
    <dgm:pt modelId="{861F392C-8D2B-417F-B01F-A77F6A5B50D5}" type="pres">
      <dgm:prSet presAssocID="{39565078-E21D-42C3-A80E-7DFA59ED5AD0}" presName="parentLeftMargin" presStyleLbl="node1" presStyleIdx="2" presStyleCnt="4"/>
      <dgm:spPr/>
    </dgm:pt>
    <dgm:pt modelId="{41BB3C2E-8CB4-42F6-B0E3-1C96C3F4C3E3}" type="pres">
      <dgm:prSet presAssocID="{39565078-E21D-42C3-A80E-7DFA59ED5AD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1F989B-2540-4765-99DF-0595C47207F3}" type="pres">
      <dgm:prSet presAssocID="{39565078-E21D-42C3-A80E-7DFA59ED5AD0}" presName="negativeSpace" presStyleCnt="0"/>
      <dgm:spPr/>
    </dgm:pt>
    <dgm:pt modelId="{5D2B51B6-FEBC-40D7-A8A1-86308C015FB8}" type="pres">
      <dgm:prSet presAssocID="{39565078-E21D-42C3-A80E-7DFA59ED5A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1666C02-3290-465F-BF78-AA828D2BF453}" type="presOf" srcId="{39565078-E21D-42C3-A80E-7DFA59ED5AD0}" destId="{861F392C-8D2B-417F-B01F-A77F6A5B50D5}" srcOrd="0" destOrd="0" presId="urn:microsoft.com/office/officeart/2005/8/layout/list1"/>
    <dgm:cxn modelId="{CC170F09-B8BB-4A36-AB81-B61BE9DFE09B}" type="presOf" srcId="{499D8DF8-B26F-4179-BA38-8427FDB714A5}" destId="{8E823EA4-D818-4A0E-BC6D-7E137D91B9E5}" srcOrd="0" destOrd="0" presId="urn:microsoft.com/office/officeart/2005/8/layout/list1"/>
    <dgm:cxn modelId="{E34E7613-0B23-489E-9C69-655FC9C9A5BC}" type="presOf" srcId="{39565078-E21D-42C3-A80E-7DFA59ED5AD0}" destId="{41BB3C2E-8CB4-42F6-B0E3-1C96C3F4C3E3}" srcOrd="1" destOrd="0" presId="urn:microsoft.com/office/officeart/2005/8/layout/list1"/>
    <dgm:cxn modelId="{CD937B1C-B137-40BD-972B-5D9CB0B43A19}" type="presOf" srcId="{BAA6A671-99F2-45E8-97F8-198CAD3D0B95}" destId="{599271DB-8CE9-4A6A-830F-692F91F87F10}" srcOrd="1" destOrd="0" presId="urn:microsoft.com/office/officeart/2005/8/layout/list1"/>
    <dgm:cxn modelId="{4D6A2A24-4AF9-4AE0-B31F-B478F6156121}" type="presOf" srcId="{649C6B0F-776A-4BE4-92C2-43B95F1C92B4}" destId="{E1299018-D7BD-471C-9468-D7BC6472956B}" srcOrd="0" destOrd="0" presId="urn:microsoft.com/office/officeart/2005/8/layout/list1"/>
    <dgm:cxn modelId="{E3ACDE25-F058-4003-9992-000A725BEA4E}" srcId="{649C6B0F-776A-4BE4-92C2-43B95F1C92B4}" destId="{BAA6A671-99F2-45E8-97F8-198CAD3D0B95}" srcOrd="2" destOrd="0" parTransId="{BDE7D7A1-984E-40DF-A15B-8AF7C3881171}" sibTransId="{0F760944-204A-4748-8874-471CDF42E769}"/>
    <dgm:cxn modelId="{C03E6B26-2E6D-4148-8C32-7208640A50F0}" type="presOf" srcId="{8FE56837-B38C-4B88-A1A0-BB3CA8DC7AA0}" destId="{52A6E965-D65A-4064-B306-EB9326F11D88}" srcOrd="0" destOrd="0" presId="urn:microsoft.com/office/officeart/2005/8/layout/list1"/>
    <dgm:cxn modelId="{4DB20457-F62E-41FF-B362-33792ED0F2CE}" type="presOf" srcId="{499D8DF8-B26F-4179-BA38-8427FDB714A5}" destId="{4657F3C3-31D4-4BB2-B2E9-0E7CC689BAD1}" srcOrd="1" destOrd="0" presId="urn:microsoft.com/office/officeart/2005/8/layout/list1"/>
    <dgm:cxn modelId="{7FAF4E5A-26ED-4875-90E9-07A4AF1684AB}" srcId="{649C6B0F-776A-4BE4-92C2-43B95F1C92B4}" destId="{39565078-E21D-42C3-A80E-7DFA59ED5AD0}" srcOrd="3" destOrd="0" parTransId="{CEA877C0-EAA5-49E0-B7B3-F84C4AA2B2E5}" sibTransId="{BA522B1B-C95F-4886-933E-CE6991FE61D9}"/>
    <dgm:cxn modelId="{18DB5369-E3EB-4661-849F-1B7F07BF699D}" srcId="{649C6B0F-776A-4BE4-92C2-43B95F1C92B4}" destId="{8FE56837-B38C-4B88-A1A0-BB3CA8DC7AA0}" srcOrd="1" destOrd="0" parTransId="{7AEC1611-CB64-4718-9B29-7B1E8BC383B5}" sibTransId="{8B341AC9-0DE4-4C9C-A740-733CE9CD98FF}"/>
    <dgm:cxn modelId="{1CF80096-70D4-4A2E-86C1-3E7AA2FAA748}" type="presOf" srcId="{8FE56837-B38C-4B88-A1A0-BB3CA8DC7AA0}" destId="{B536B255-08D8-485E-A037-FD88E2D40334}" srcOrd="1" destOrd="0" presId="urn:microsoft.com/office/officeart/2005/8/layout/list1"/>
    <dgm:cxn modelId="{248F10B4-F319-4828-9F2A-046DDE107EB9}" type="presOf" srcId="{BAA6A671-99F2-45E8-97F8-198CAD3D0B95}" destId="{19F06C43-7C75-4AFD-93F8-46DCBE20641F}" srcOrd="0" destOrd="0" presId="urn:microsoft.com/office/officeart/2005/8/layout/list1"/>
    <dgm:cxn modelId="{0CC9D4EC-68C1-40A5-82B5-04CBB6F009EE}" srcId="{649C6B0F-776A-4BE4-92C2-43B95F1C92B4}" destId="{499D8DF8-B26F-4179-BA38-8427FDB714A5}" srcOrd="0" destOrd="0" parTransId="{99073D6F-FD2B-4B27-8358-206D105F6A0D}" sibTransId="{BA50BA8C-735C-4B93-86F4-FA5D5240CD3E}"/>
    <dgm:cxn modelId="{183CEAA1-33C0-4DCB-9D06-15B27A6558C6}" type="presParOf" srcId="{E1299018-D7BD-471C-9468-D7BC6472956B}" destId="{4A200F1F-70DE-4402-B546-7B55E1722032}" srcOrd="0" destOrd="0" presId="urn:microsoft.com/office/officeart/2005/8/layout/list1"/>
    <dgm:cxn modelId="{0CC14622-DF1D-442C-9D01-2CDB7AFD9612}" type="presParOf" srcId="{4A200F1F-70DE-4402-B546-7B55E1722032}" destId="{8E823EA4-D818-4A0E-BC6D-7E137D91B9E5}" srcOrd="0" destOrd="0" presId="urn:microsoft.com/office/officeart/2005/8/layout/list1"/>
    <dgm:cxn modelId="{1B75E4A6-B148-4227-A7CB-806D23AEEAF3}" type="presParOf" srcId="{4A200F1F-70DE-4402-B546-7B55E1722032}" destId="{4657F3C3-31D4-4BB2-B2E9-0E7CC689BAD1}" srcOrd="1" destOrd="0" presId="urn:microsoft.com/office/officeart/2005/8/layout/list1"/>
    <dgm:cxn modelId="{E4D8AA7F-4B7A-431F-93C8-774452105F3D}" type="presParOf" srcId="{E1299018-D7BD-471C-9468-D7BC6472956B}" destId="{2333083D-BEDC-438C-9F21-6A51182F0459}" srcOrd="1" destOrd="0" presId="urn:microsoft.com/office/officeart/2005/8/layout/list1"/>
    <dgm:cxn modelId="{DA7E9137-B934-4CB0-94B2-623EEC096D7F}" type="presParOf" srcId="{E1299018-D7BD-471C-9468-D7BC6472956B}" destId="{8B8E3C9A-B036-4376-ACA2-CE3198D34854}" srcOrd="2" destOrd="0" presId="urn:microsoft.com/office/officeart/2005/8/layout/list1"/>
    <dgm:cxn modelId="{DFCAFCA4-9B9D-476B-8EFD-A67A78666EC2}" type="presParOf" srcId="{E1299018-D7BD-471C-9468-D7BC6472956B}" destId="{45682010-68D8-4C53-B606-1A4949B44EA3}" srcOrd="3" destOrd="0" presId="urn:microsoft.com/office/officeart/2005/8/layout/list1"/>
    <dgm:cxn modelId="{AD57CF92-E069-42F5-9B49-B1E25ED0CA66}" type="presParOf" srcId="{E1299018-D7BD-471C-9468-D7BC6472956B}" destId="{CEEF2B3D-8E65-433F-B38B-9736F5C05FF7}" srcOrd="4" destOrd="0" presId="urn:microsoft.com/office/officeart/2005/8/layout/list1"/>
    <dgm:cxn modelId="{A54F111A-17CC-446C-A6C7-C17ABA55C3B3}" type="presParOf" srcId="{CEEF2B3D-8E65-433F-B38B-9736F5C05FF7}" destId="{52A6E965-D65A-4064-B306-EB9326F11D88}" srcOrd="0" destOrd="0" presId="urn:microsoft.com/office/officeart/2005/8/layout/list1"/>
    <dgm:cxn modelId="{52BDBDBE-C094-4B15-815E-70371AE2E55F}" type="presParOf" srcId="{CEEF2B3D-8E65-433F-B38B-9736F5C05FF7}" destId="{B536B255-08D8-485E-A037-FD88E2D40334}" srcOrd="1" destOrd="0" presId="urn:microsoft.com/office/officeart/2005/8/layout/list1"/>
    <dgm:cxn modelId="{4B586999-9947-403C-ACF5-F69555DCF5E0}" type="presParOf" srcId="{E1299018-D7BD-471C-9468-D7BC6472956B}" destId="{B4E685A9-7A48-4BE1-BF7D-9CB212C67CB0}" srcOrd="5" destOrd="0" presId="urn:microsoft.com/office/officeart/2005/8/layout/list1"/>
    <dgm:cxn modelId="{672926F6-3092-4EEC-88F4-C53D6FD5022A}" type="presParOf" srcId="{E1299018-D7BD-471C-9468-D7BC6472956B}" destId="{291DA729-0A8C-44CA-AE07-331CDF801BBA}" srcOrd="6" destOrd="0" presId="urn:microsoft.com/office/officeart/2005/8/layout/list1"/>
    <dgm:cxn modelId="{29656642-532B-46E5-89EE-D3F056E607EA}" type="presParOf" srcId="{E1299018-D7BD-471C-9468-D7BC6472956B}" destId="{8DBC9056-AF4E-4D81-B6FB-E548443A0C8D}" srcOrd="7" destOrd="0" presId="urn:microsoft.com/office/officeart/2005/8/layout/list1"/>
    <dgm:cxn modelId="{F59B9E7C-9C3B-4362-A6D1-C899AA4BBBC1}" type="presParOf" srcId="{E1299018-D7BD-471C-9468-D7BC6472956B}" destId="{2956D39F-B63E-48C0-A0CA-525BC2A15156}" srcOrd="8" destOrd="0" presId="urn:microsoft.com/office/officeart/2005/8/layout/list1"/>
    <dgm:cxn modelId="{A4E7E0F6-0DE6-4DCD-9D3F-F4804C8CD244}" type="presParOf" srcId="{2956D39F-B63E-48C0-A0CA-525BC2A15156}" destId="{19F06C43-7C75-4AFD-93F8-46DCBE20641F}" srcOrd="0" destOrd="0" presId="urn:microsoft.com/office/officeart/2005/8/layout/list1"/>
    <dgm:cxn modelId="{50FDF968-6A74-4FF6-9EF5-8D4402D34AB5}" type="presParOf" srcId="{2956D39F-B63E-48C0-A0CA-525BC2A15156}" destId="{599271DB-8CE9-4A6A-830F-692F91F87F10}" srcOrd="1" destOrd="0" presId="urn:microsoft.com/office/officeart/2005/8/layout/list1"/>
    <dgm:cxn modelId="{D9767E3C-FA88-467D-B91E-B4DB9BFE29F1}" type="presParOf" srcId="{E1299018-D7BD-471C-9468-D7BC6472956B}" destId="{13C7C959-9B12-4EE3-ABA4-15EC42718BBE}" srcOrd="9" destOrd="0" presId="urn:microsoft.com/office/officeart/2005/8/layout/list1"/>
    <dgm:cxn modelId="{815896E9-2175-4F64-8BFC-BE557977BA72}" type="presParOf" srcId="{E1299018-D7BD-471C-9468-D7BC6472956B}" destId="{33593AF8-6D27-462B-8104-E2464B5CCFBA}" srcOrd="10" destOrd="0" presId="urn:microsoft.com/office/officeart/2005/8/layout/list1"/>
    <dgm:cxn modelId="{E8AF72DF-A8BC-4A34-8A78-C4D64BAE0650}" type="presParOf" srcId="{E1299018-D7BD-471C-9468-D7BC6472956B}" destId="{241FC6D8-9869-43C4-8BA9-809EEB6B9F1D}" srcOrd="11" destOrd="0" presId="urn:microsoft.com/office/officeart/2005/8/layout/list1"/>
    <dgm:cxn modelId="{5A765156-1AEB-4332-9F7F-88613AC491E0}" type="presParOf" srcId="{E1299018-D7BD-471C-9468-D7BC6472956B}" destId="{90CFD738-5BEE-4345-84E4-E44505E97ACF}" srcOrd="12" destOrd="0" presId="urn:microsoft.com/office/officeart/2005/8/layout/list1"/>
    <dgm:cxn modelId="{3ADB4687-8CBF-4BEE-8074-0B5ACBA874D0}" type="presParOf" srcId="{90CFD738-5BEE-4345-84E4-E44505E97ACF}" destId="{861F392C-8D2B-417F-B01F-A77F6A5B50D5}" srcOrd="0" destOrd="0" presId="urn:microsoft.com/office/officeart/2005/8/layout/list1"/>
    <dgm:cxn modelId="{CCC5B947-3D5C-4A70-87AC-BF464CBCA2B0}" type="presParOf" srcId="{90CFD738-5BEE-4345-84E4-E44505E97ACF}" destId="{41BB3C2E-8CB4-42F6-B0E3-1C96C3F4C3E3}" srcOrd="1" destOrd="0" presId="urn:microsoft.com/office/officeart/2005/8/layout/list1"/>
    <dgm:cxn modelId="{828DADAC-2A4A-4423-8518-7E76374DDAE3}" type="presParOf" srcId="{E1299018-D7BD-471C-9468-D7BC6472956B}" destId="{BD1F989B-2540-4765-99DF-0595C47207F3}" srcOrd="13" destOrd="0" presId="urn:microsoft.com/office/officeart/2005/8/layout/list1"/>
    <dgm:cxn modelId="{8E2E0083-56CA-40CC-8A23-D7C9CA3337DA}" type="presParOf" srcId="{E1299018-D7BD-471C-9468-D7BC6472956B}" destId="{5D2B51B6-FEBC-40D7-A8A1-86308C015F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E3C9A-B036-4376-ACA2-CE3198D34854}">
      <dsp:nvSpPr>
        <dsp:cNvPr id="0" name=""/>
        <dsp:cNvSpPr/>
      </dsp:nvSpPr>
      <dsp:spPr>
        <a:xfrm>
          <a:off x="0" y="40923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F3C3-31D4-4BB2-B2E9-0E7CC689BAD1}">
      <dsp:nvSpPr>
        <dsp:cNvPr id="0" name=""/>
        <dsp:cNvSpPr/>
      </dsp:nvSpPr>
      <dsp:spPr>
        <a:xfrm>
          <a:off x="518160" y="8451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</a:rPr>
            <a:t>Mental Health Test and Recommendation</a:t>
          </a:r>
        </a:p>
      </dsp:txBody>
      <dsp:txXfrm>
        <a:off x="549863" y="116219"/>
        <a:ext cx="7190834" cy="586034"/>
      </dsp:txXfrm>
    </dsp:sp>
    <dsp:sp modelId="{291DA729-0A8C-44CA-AE07-331CDF801BBA}">
      <dsp:nvSpPr>
        <dsp:cNvPr id="0" name=""/>
        <dsp:cNvSpPr/>
      </dsp:nvSpPr>
      <dsp:spPr>
        <a:xfrm>
          <a:off x="0" y="140715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6B255-08D8-485E-A037-FD88E2D40334}">
      <dsp:nvSpPr>
        <dsp:cNvPr id="0" name=""/>
        <dsp:cNvSpPr/>
      </dsp:nvSpPr>
      <dsp:spPr>
        <a:xfrm>
          <a:off x="518160" y="108243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Stress Management Therapy</a:t>
          </a:r>
        </a:p>
      </dsp:txBody>
      <dsp:txXfrm>
        <a:off x="549863" y="1114139"/>
        <a:ext cx="7190834" cy="586034"/>
      </dsp:txXfrm>
    </dsp:sp>
    <dsp:sp modelId="{33593AF8-6D27-462B-8104-E2464B5CCFBA}">
      <dsp:nvSpPr>
        <dsp:cNvPr id="0" name=""/>
        <dsp:cNvSpPr/>
      </dsp:nvSpPr>
      <dsp:spPr>
        <a:xfrm>
          <a:off x="0" y="240507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271DB-8CE9-4A6A-830F-692F91F87F10}">
      <dsp:nvSpPr>
        <dsp:cNvPr id="0" name=""/>
        <dsp:cNvSpPr/>
      </dsp:nvSpPr>
      <dsp:spPr>
        <a:xfrm>
          <a:off x="518160" y="208035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Depression Therapy Using Chatbot</a:t>
          </a:r>
        </a:p>
      </dsp:txBody>
      <dsp:txXfrm>
        <a:off x="549863" y="2112059"/>
        <a:ext cx="7190834" cy="586034"/>
      </dsp:txXfrm>
    </dsp:sp>
    <dsp:sp modelId="{5D2B51B6-FEBC-40D7-A8A1-86308C015FB8}">
      <dsp:nvSpPr>
        <dsp:cNvPr id="0" name=""/>
        <dsp:cNvSpPr/>
      </dsp:nvSpPr>
      <dsp:spPr>
        <a:xfrm>
          <a:off x="0" y="3402996"/>
          <a:ext cx="103632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B3C2E-8CB4-42F6-B0E3-1C96C3F4C3E3}">
      <dsp:nvSpPr>
        <dsp:cNvPr id="0" name=""/>
        <dsp:cNvSpPr/>
      </dsp:nvSpPr>
      <dsp:spPr>
        <a:xfrm>
          <a:off x="518160" y="3078276"/>
          <a:ext cx="72542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Community Platform</a:t>
          </a:r>
        </a:p>
      </dsp:txBody>
      <dsp:txXfrm>
        <a:off x="549863" y="3109979"/>
        <a:ext cx="71908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81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F356C6-0D82-4692-920E-99C0FFE06ED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43C4-E682-4A2F-9712-4EAB1B26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1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A4AD-98AF-43F6-B2B2-E6988A38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719371" cy="3329581"/>
          </a:xfrm>
        </p:spPr>
        <p:txBody>
          <a:bodyPr/>
          <a:lstStyle/>
          <a:p>
            <a:r>
              <a:rPr lang="en-US" sz="6600" dirty="0"/>
              <a:t>Mental Health App: Alive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09818-8AD3-4DD8-9AF7-0607E0FFF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623000"/>
            <a:ext cx="9140952" cy="118403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By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1A890-5522-8649-BC94-17E3F1AF77F2}"/>
              </a:ext>
            </a:extLst>
          </p:cNvPr>
          <p:cNvSpPr/>
          <p:nvPr/>
        </p:nvSpPr>
        <p:spPr>
          <a:xfrm>
            <a:off x="2677430" y="54838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JOY DEEP SAHA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0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8CA8-7164-4553-93B0-A1EF2A44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0595"/>
            <a:ext cx="8596668" cy="5720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CD00-D255-48C0-A21A-C0E37D6A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2"/>
            <a:ext cx="8596668" cy="4592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Mental health that is the primary foundation of our existence is being so widely neglected that we need to rethink our needs as humans now.</a:t>
            </a:r>
          </a:p>
          <a:p>
            <a:endParaRPr lang="en-US" dirty="0"/>
          </a:p>
          <a:p>
            <a:r>
              <a:rPr lang="en-US" dirty="0"/>
              <a:t>The Solution aspire to reach out to all our homies caught in stress, who are facing various issues of mental illness due to </a:t>
            </a:r>
            <a:r>
              <a:rPr lang="en-US" dirty="0" err="1"/>
              <a:t>Covid</a:t>
            </a:r>
            <a:r>
              <a:rPr lang="en-US" dirty="0"/>
              <a:t> 19.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Helping People come out of Isolation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WebApp (Alive) UI is an interactive interface aimed at asking people to resolve their mind conflicts and realize that they have immense potential. </a:t>
            </a:r>
          </a:p>
          <a:p>
            <a:endParaRPr lang="en-US" dirty="0"/>
          </a:p>
          <a:p>
            <a:r>
              <a:rPr lang="en-US" dirty="0"/>
              <a:t>We maybe tiny alone, but as a race, we are magnificent.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C52-6E4E-4AA9-A096-B295CA9B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95130"/>
          </a:xfrm>
        </p:spPr>
        <p:txBody>
          <a:bodyPr/>
          <a:lstStyle/>
          <a:p>
            <a:r>
              <a:rPr lang="en-US" b="1" dirty="0"/>
              <a:t>Features of the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DB2E6D-7CF4-4707-834C-D646919F7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756000"/>
              </p:ext>
            </p:extLst>
          </p:nvPr>
        </p:nvGraphicFramePr>
        <p:xfrm>
          <a:off x="914400" y="1749287"/>
          <a:ext cx="10363200" cy="404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45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38470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3779-96EE-46C8-9BD5-47922B71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2476988"/>
            <a:ext cx="9833739" cy="4195481"/>
          </a:xfrm>
        </p:spPr>
        <p:txBody>
          <a:bodyPr>
            <a:normAutofit/>
          </a:bodyPr>
          <a:lstStyle/>
          <a:p>
            <a:r>
              <a:rPr lang="en-US" dirty="0"/>
              <a:t>This Feature contains Stress Test, Anxiety Test and Depression Test. </a:t>
            </a:r>
          </a:p>
          <a:p>
            <a:endParaRPr lang="en-US" dirty="0"/>
          </a:p>
          <a:p>
            <a:r>
              <a:rPr lang="en-US" dirty="0"/>
              <a:t>Test Contains relevant Questions according to which a Score is generated with the weightage method. </a:t>
            </a:r>
          </a:p>
          <a:p>
            <a:endParaRPr lang="en-US" dirty="0"/>
          </a:p>
          <a:p>
            <a:r>
              <a:rPr lang="en-US" dirty="0"/>
              <a:t>Therapies (Music, Book, Time Management, Yoga/Workout, Affirmation, Meditation, Motivation) is recommended according to the score generated.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13774" y="674282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Mental Health Test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9845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Mental Health Test and recommendation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47083-2AF0-464D-91CB-E9EFB5C9A56A}"/>
              </a:ext>
            </a:extLst>
          </p:cNvPr>
          <p:cNvGrpSpPr/>
          <p:nvPr/>
        </p:nvGrpSpPr>
        <p:grpSpPr>
          <a:xfrm>
            <a:off x="119326" y="2095719"/>
            <a:ext cx="11972590" cy="4614185"/>
            <a:chOff x="119326" y="2095719"/>
            <a:chExt cx="11972590" cy="4614185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108542"/>
              <a:ext cx="11918873" cy="4601362"/>
              <a:chOff x="145987" y="2074472"/>
              <a:chExt cx="11915291" cy="4572000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0248" y="2074472"/>
                <a:ext cx="2311030" cy="4572000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292836"/>
                <a:ext cx="4431982" cy="4230806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8A5591-8FE2-4BB5-A553-F4A189B6F0B0}"/>
                  </a:ext>
                </a:extLst>
              </p:cNvPr>
              <p:cNvSpPr/>
              <p:nvPr/>
            </p:nvSpPr>
            <p:spPr>
              <a:xfrm>
                <a:off x="2838214" y="2605978"/>
                <a:ext cx="893895" cy="38802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6B4278-EB77-4228-8F09-4A474C9B498B}"/>
                  </a:ext>
                </a:extLst>
              </p:cNvPr>
              <p:cNvSpPr/>
              <p:nvPr/>
            </p:nvSpPr>
            <p:spPr>
              <a:xfrm>
                <a:off x="2550676" y="3395100"/>
                <a:ext cx="1409476" cy="5382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Mental Health Test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EAEC86D-40A0-4AAF-BA06-731B6E694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5414" y="2987753"/>
                <a:ext cx="0" cy="3880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6AEFAF-872F-42DE-B578-EACC9917FA97}"/>
                  </a:ext>
                </a:extLst>
              </p:cNvPr>
              <p:cNvGrpSpPr/>
              <p:nvPr/>
            </p:nvGrpSpPr>
            <p:grpSpPr>
              <a:xfrm>
                <a:off x="9989920" y="2748411"/>
                <a:ext cx="1805349" cy="3566766"/>
                <a:chOff x="15415950" y="717691"/>
                <a:chExt cx="1796292" cy="4672554"/>
              </a:xfrm>
            </p:grpSpPr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4D4AD45-FD5E-4AD1-89A3-29BAA124C89D}"/>
                    </a:ext>
                  </a:extLst>
                </p:cNvPr>
                <p:cNvSpPr/>
                <p:nvPr/>
              </p:nvSpPr>
              <p:spPr>
                <a:xfrm>
                  <a:off x="15661117" y="717691"/>
                  <a:ext cx="130596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User Database</a:t>
                  </a:r>
                </a:p>
              </p:txBody>
            </p:sp>
            <p:sp>
              <p:nvSpPr>
                <p:cNvPr id="28" name="Cylinder 27">
                  <a:extLst>
                    <a:ext uri="{FF2B5EF4-FFF2-40B4-BE49-F238E27FC236}">
                      <a16:creationId xmlns:a16="http://schemas.microsoft.com/office/drawing/2014/main" id="{2BA2E467-36D0-405C-A9C4-AE11BDF43718}"/>
                    </a:ext>
                  </a:extLst>
                </p:cNvPr>
                <p:cNvSpPr/>
                <p:nvPr/>
              </p:nvSpPr>
              <p:spPr>
                <a:xfrm>
                  <a:off x="15415950" y="4380501"/>
                  <a:ext cx="179629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Recommendation Database</a:t>
                  </a:r>
                </a:p>
              </p:txBody>
            </p:sp>
            <p:sp>
              <p:nvSpPr>
                <p:cNvPr id="26" name="Cylinder 25">
                  <a:extLst>
                    <a:ext uri="{FF2B5EF4-FFF2-40B4-BE49-F238E27FC236}">
                      <a16:creationId xmlns:a16="http://schemas.microsoft.com/office/drawing/2014/main" id="{1B031880-29D9-4620-B002-C6481ECD31D2}"/>
                    </a:ext>
                  </a:extLst>
                </p:cNvPr>
                <p:cNvSpPr/>
                <p:nvPr/>
              </p:nvSpPr>
              <p:spPr>
                <a:xfrm>
                  <a:off x="15582143" y="2431533"/>
                  <a:ext cx="1463908" cy="1243923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Question Database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B3B1A7-BA2C-46D9-A40F-B11FCC79A1A7}"/>
                  </a:ext>
                </a:extLst>
              </p:cNvPr>
              <p:cNvSpPr/>
              <p:nvPr/>
            </p:nvSpPr>
            <p:spPr>
              <a:xfrm>
                <a:off x="6316386" y="2520860"/>
                <a:ext cx="1655856" cy="5582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 Details </a:t>
                </a:r>
              </a:p>
              <a:p>
                <a:pPr algn="ctr"/>
                <a:r>
                  <a:rPr lang="en-US" dirty="0"/>
                  <a:t>of User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15330EB-A1FA-46ED-9A0D-3C0E84F4595A}"/>
                  </a:ext>
                </a:extLst>
              </p:cNvPr>
              <p:cNvSpPr/>
              <p:nvPr/>
            </p:nvSpPr>
            <p:spPr>
              <a:xfrm>
                <a:off x="5782575" y="3359726"/>
                <a:ext cx="2829632" cy="9898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Find Relevant Questions on the basis of user and answer chosen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FB9258-4DDE-458B-8E83-EFBC37EEC5B2}"/>
                  </a:ext>
                </a:extLst>
              </p:cNvPr>
              <p:cNvSpPr/>
              <p:nvPr/>
            </p:nvSpPr>
            <p:spPr>
              <a:xfrm>
                <a:off x="5782573" y="4527590"/>
                <a:ext cx="2829634" cy="69747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Calculate Score according to response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235303" y="5565352"/>
                <a:ext cx="3895513" cy="7288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Therapies on the basis of score and user interest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5F530-8A46-4EBC-B34E-06B82C76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1780" y="3079118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70360681-BD82-4987-963A-356373B6ACFA}"/>
                  </a:ext>
                </a:extLst>
              </p:cNvPr>
              <p:cNvCxnSpPr>
                <a:cxnSpLocks/>
                <a:stCxn id="20" idx="3"/>
                <a:endCxn id="40" idx="1"/>
              </p:cNvCxnSpPr>
              <p:nvPr/>
            </p:nvCxnSpPr>
            <p:spPr>
              <a:xfrm flipV="1">
                <a:off x="3960152" y="2799990"/>
                <a:ext cx="2356234" cy="864238"/>
              </a:xfrm>
              <a:prstGeom prst="bentConnector3">
                <a:avLst>
                  <a:gd name="adj1" fmla="val 61581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675F4F-BD7B-40FD-8792-128D512437CF}"/>
                  </a:ext>
                </a:extLst>
              </p:cNvPr>
              <p:cNvSpPr/>
              <p:nvPr/>
            </p:nvSpPr>
            <p:spPr>
              <a:xfrm>
                <a:off x="2486967" y="4142237"/>
                <a:ext cx="1641350" cy="5382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Question with Options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9737E6E-DEE7-480C-B487-F06B3166948C}"/>
                  </a:ext>
                </a:extLst>
              </p:cNvPr>
              <p:cNvCxnSpPr>
                <a:cxnSpLocks/>
                <a:stCxn id="41" idx="1"/>
                <a:endCxn id="65" idx="3"/>
              </p:cNvCxnSpPr>
              <p:nvPr/>
            </p:nvCxnSpPr>
            <p:spPr>
              <a:xfrm rot="10800000" flipV="1">
                <a:off x="4128318" y="3854651"/>
                <a:ext cx="1654258" cy="556713"/>
              </a:xfrm>
              <a:prstGeom prst="bentConnector3">
                <a:avLst>
                  <a:gd name="adj1" fmla="val 8762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4172828" y="4099767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BAB16D8D-A8C2-4F46-99FB-C57699CCBEB8}"/>
                  </a:ext>
                </a:extLst>
              </p:cNvPr>
              <p:cNvCxnSpPr>
                <a:cxnSpLocks/>
                <a:stCxn id="7" idx="3"/>
                <a:endCxn id="19" idx="1"/>
              </p:cNvCxnSpPr>
              <p:nvPr/>
            </p:nvCxnSpPr>
            <p:spPr>
              <a:xfrm flipV="1">
                <a:off x="1378440" y="2799990"/>
                <a:ext cx="1459773" cy="1470380"/>
              </a:xfrm>
              <a:prstGeom prst="bentConnector3">
                <a:avLst>
                  <a:gd name="adj1" fmla="val 60281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B86E90C6-B022-4515-B985-AF79C35D6CA7}"/>
                  </a:ext>
                </a:extLst>
              </p:cNvPr>
              <p:cNvCxnSpPr>
                <a:cxnSpLocks/>
                <a:stCxn id="65" idx="2"/>
                <a:endCxn id="42" idx="1"/>
              </p:cNvCxnSpPr>
              <p:nvPr/>
            </p:nvCxnSpPr>
            <p:spPr>
              <a:xfrm rot="16200000" flipH="1">
                <a:off x="4447190" y="3540942"/>
                <a:ext cx="195835" cy="247493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8210CEF-3457-41B0-859B-10B9016EF0C4}"/>
                  </a:ext>
                </a:extLst>
              </p:cNvPr>
              <p:cNvSpPr txBox="1"/>
              <p:nvPr/>
            </p:nvSpPr>
            <p:spPr>
              <a:xfrm>
                <a:off x="4103503" y="4561598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Submit Test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04CF79C-D741-4F48-8D60-E7932DBA4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314" y="5225062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C27F6D-5F19-4FEA-83F3-A5C5082AAEE9}"/>
                  </a:ext>
                </a:extLst>
              </p:cNvPr>
              <p:cNvSpPr/>
              <p:nvPr/>
            </p:nvSpPr>
            <p:spPr>
              <a:xfrm>
                <a:off x="2230469" y="5020728"/>
                <a:ext cx="2200589" cy="118745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Estimated Score and Summary of his Problem with Relevant Therapy</a:t>
                </a:r>
              </a:p>
            </p:txBody>
          </p: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A54B427D-5F40-4066-B43E-BBD4BB5A3956}"/>
                  </a:ext>
                </a:extLst>
              </p:cNvPr>
              <p:cNvCxnSpPr>
                <a:cxnSpLocks/>
                <a:stCxn id="43" idx="1"/>
                <a:endCxn id="105" idx="3"/>
              </p:cNvCxnSpPr>
              <p:nvPr/>
            </p:nvCxnSpPr>
            <p:spPr>
              <a:xfrm rot="10800000">
                <a:off x="4431059" y="5614456"/>
                <a:ext cx="804244" cy="31533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or: Elbow 120">
                <a:extLst>
                  <a:ext uri="{FF2B5EF4-FFF2-40B4-BE49-F238E27FC236}">
                    <a16:creationId xmlns:a16="http://schemas.microsoft.com/office/drawing/2014/main" id="{71EC2DF9-EF5F-41E9-89E8-CC5C66A9CCD3}"/>
                  </a:ext>
                </a:extLst>
              </p:cNvPr>
              <p:cNvCxnSpPr>
                <a:cxnSpLocks/>
                <a:stCxn id="27" idx="2"/>
                <a:endCxn id="40" idx="3"/>
              </p:cNvCxnSpPr>
              <p:nvPr/>
            </p:nvCxnSpPr>
            <p:spPr>
              <a:xfrm rot="10800000">
                <a:off x="7972243" y="2799990"/>
                <a:ext cx="2264080" cy="33381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7D51D963-1190-4D64-98DF-EFCB00E21EC5}"/>
                  </a:ext>
                </a:extLst>
              </p:cNvPr>
              <p:cNvCxnSpPr>
                <a:cxnSpLocks/>
                <a:stCxn id="26" idx="2"/>
                <a:endCxn id="41" idx="3"/>
              </p:cNvCxnSpPr>
              <p:nvPr/>
            </p:nvCxnSpPr>
            <p:spPr>
              <a:xfrm rot="10800000">
                <a:off x="8612207" y="3854651"/>
                <a:ext cx="1544744" cy="67678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 flipV="1">
                <a:off x="9130816" y="5929785"/>
                <a:ext cx="859104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526" y="2095719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35030" y="2264404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9784E6-9B2F-49AE-8659-948E005F872E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check his/her stress or anxiety level and need some useful stuff to decrease stress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8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38470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3779-96EE-46C8-9BD5-47922B71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2476988"/>
            <a:ext cx="9833739" cy="4195481"/>
          </a:xfrm>
        </p:spPr>
        <p:txBody>
          <a:bodyPr>
            <a:normAutofit/>
          </a:bodyPr>
          <a:lstStyle/>
          <a:p>
            <a:r>
              <a:rPr lang="en-US" dirty="0"/>
              <a:t>Cognitive Behavioral Therapy(CBT) in which negative Pattern of thought about self and the world are challenged in order to alter unwanted behavior pattern and treat depression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Transcript of Therapy Sessions, virtual human is built so that it can provide effective counselling.</a:t>
            </a:r>
          </a:p>
          <a:p>
            <a:endParaRPr lang="en-US" dirty="0"/>
          </a:p>
          <a:p>
            <a:r>
              <a:rPr lang="en-US" dirty="0"/>
              <a:t>Intents and Entities are  trained according to the Emotion(Sad/Happy/Neutral)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13774" y="674282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Depression Therapy Using Chatbot</a:t>
            </a:r>
          </a:p>
        </p:txBody>
      </p:sp>
    </p:spTree>
    <p:extLst>
      <p:ext uri="{BB962C8B-B14F-4D97-AF65-F5344CB8AC3E}">
        <p14:creationId xmlns:p14="http://schemas.microsoft.com/office/powerpoint/2010/main" val="201227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Depression Therapy Using Chatbot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350EFF-D6DA-4980-B73D-800F6489371D}"/>
              </a:ext>
            </a:extLst>
          </p:cNvPr>
          <p:cNvGrpSpPr/>
          <p:nvPr/>
        </p:nvGrpSpPr>
        <p:grpSpPr>
          <a:xfrm>
            <a:off x="119326" y="2095719"/>
            <a:ext cx="11972590" cy="4545740"/>
            <a:chOff x="119326" y="2095719"/>
            <a:chExt cx="11972590" cy="4545740"/>
          </a:xfrm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38C428C8-ADD3-4B40-B683-8531B0F6C5D0}"/>
                </a:ext>
              </a:extLst>
            </p:cNvPr>
            <p:cNvSpPr/>
            <p:nvPr/>
          </p:nvSpPr>
          <p:spPr>
            <a:xfrm>
              <a:off x="2326072" y="3637506"/>
              <a:ext cx="2035586" cy="2440189"/>
            </a:xfrm>
            <a:prstGeom prst="round2Same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292097"/>
              <a:ext cx="11918873" cy="4177968"/>
              <a:chOff x="145987" y="2256856"/>
              <a:chExt cx="11915291" cy="4151307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0248" y="2256856"/>
                <a:ext cx="2311030" cy="3993599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292837"/>
                <a:ext cx="4431982" cy="3993599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18A5591-8FE2-4BB5-A553-F4A189B6F0B0}"/>
                  </a:ext>
                </a:extLst>
              </p:cNvPr>
              <p:cNvSpPr/>
              <p:nvPr/>
            </p:nvSpPr>
            <p:spPr>
              <a:xfrm>
                <a:off x="2838214" y="2605978"/>
                <a:ext cx="893895" cy="388024"/>
              </a:xfrm>
              <a:prstGeom prst="rect">
                <a:avLst/>
              </a:prstGeom>
              <a:solidFill>
                <a:schemeClr val="tx2">
                  <a:lumMod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Sign In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EAEC86D-40A0-4AAF-BA06-731B6E694B10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3285161" y="2994002"/>
                <a:ext cx="0" cy="4010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6AEFAF-872F-42DE-B578-EACC9917FA97}"/>
                  </a:ext>
                </a:extLst>
              </p:cNvPr>
              <p:cNvGrpSpPr/>
              <p:nvPr/>
            </p:nvGrpSpPr>
            <p:grpSpPr>
              <a:xfrm>
                <a:off x="10043952" y="3269744"/>
                <a:ext cx="1805349" cy="2077039"/>
                <a:chOff x="15469711" y="1400650"/>
                <a:chExt cx="1796292" cy="2720974"/>
              </a:xfrm>
            </p:grpSpPr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4D4AD45-FD5E-4AD1-89A3-29BAA124C89D}"/>
                    </a:ext>
                  </a:extLst>
                </p:cNvPr>
                <p:cNvSpPr/>
                <p:nvPr/>
              </p:nvSpPr>
              <p:spPr>
                <a:xfrm>
                  <a:off x="15668714" y="1400650"/>
                  <a:ext cx="130596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User Database</a:t>
                  </a:r>
                </a:p>
              </p:txBody>
            </p:sp>
            <p:sp>
              <p:nvSpPr>
                <p:cNvPr id="28" name="Cylinder 27">
                  <a:extLst>
                    <a:ext uri="{FF2B5EF4-FFF2-40B4-BE49-F238E27FC236}">
                      <a16:creationId xmlns:a16="http://schemas.microsoft.com/office/drawing/2014/main" id="{2BA2E467-36D0-405C-A9C4-AE11BDF43718}"/>
                    </a:ext>
                  </a:extLst>
                </p:cNvPr>
                <p:cNvSpPr/>
                <p:nvPr/>
              </p:nvSpPr>
              <p:spPr>
                <a:xfrm>
                  <a:off x="15469711" y="3111880"/>
                  <a:ext cx="1796292" cy="1009744"/>
                </a:xfrm>
                <a:prstGeom prst="can">
                  <a:avLst/>
                </a:prstGeom>
                <a:solidFill>
                  <a:schemeClr val="tx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Recommendation Database</a:t>
                  </a:r>
                </a:p>
              </p:txBody>
            </p:sp>
          </p:grp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1B3B1A7-BA2C-46D9-A40F-B11FCC79A1A7}"/>
                  </a:ext>
                </a:extLst>
              </p:cNvPr>
              <p:cNvSpPr/>
              <p:nvPr/>
            </p:nvSpPr>
            <p:spPr>
              <a:xfrm>
                <a:off x="6333665" y="2603913"/>
                <a:ext cx="1655856" cy="55825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Fetch Details </a:t>
                </a:r>
              </a:p>
              <a:p>
                <a:pPr algn="ctr"/>
                <a:r>
                  <a:rPr lang="en-US" dirty="0"/>
                  <a:t>of User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15330EB-A1FA-46ED-9A0D-3C0E84F4595A}"/>
                  </a:ext>
                </a:extLst>
              </p:cNvPr>
              <p:cNvSpPr/>
              <p:nvPr/>
            </p:nvSpPr>
            <p:spPr>
              <a:xfrm>
                <a:off x="5917038" y="3545601"/>
                <a:ext cx="2489111" cy="9898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Trained IBM Watson Bot to analyze user’s response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213836" y="5241350"/>
                <a:ext cx="3895513" cy="7288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Therapies on the basis of user interest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E45F530-8A46-4EBC-B34E-06B82C76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323" y="3203129"/>
                <a:ext cx="0" cy="332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id="{70360681-BD82-4987-963A-356373B6ACFA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4169241" y="2883042"/>
                <a:ext cx="2164424" cy="725976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675F4F-BD7B-40FD-8792-128D512437CF}"/>
                  </a:ext>
                </a:extLst>
              </p:cNvPr>
              <p:cNvSpPr/>
              <p:nvPr/>
            </p:nvSpPr>
            <p:spPr>
              <a:xfrm>
                <a:off x="2486967" y="4050988"/>
                <a:ext cx="1682274" cy="83592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Chat friendly and ask queries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59737E6E-DEE7-480C-B487-F06B3166948C}"/>
                  </a:ext>
                </a:extLst>
              </p:cNvPr>
              <p:cNvCxnSpPr>
                <a:cxnSpLocks/>
                <a:stCxn id="41" idx="1"/>
                <a:endCxn id="65" idx="3"/>
              </p:cNvCxnSpPr>
              <p:nvPr/>
            </p:nvCxnSpPr>
            <p:spPr>
              <a:xfrm rot="10800000" flipV="1">
                <a:off x="4169242" y="4040527"/>
                <a:ext cx="1747797" cy="428423"/>
              </a:xfrm>
              <a:prstGeom prst="bentConnector3">
                <a:avLst>
                  <a:gd name="adj1" fmla="val 15132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4203011" y="4161171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BAB16D8D-A8C2-4F46-99FB-C57699CCBEB8}"/>
                  </a:ext>
                </a:extLst>
              </p:cNvPr>
              <p:cNvCxnSpPr>
                <a:cxnSpLocks/>
                <a:stCxn id="7" idx="3"/>
                <a:endCxn id="19" idx="1"/>
              </p:cNvCxnSpPr>
              <p:nvPr/>
            </p:nvCxnSpPr>
            <p:spPr>
              <a:xfrm flipV="1">
                <a:off x="1378440" y="2799990"/>
                <a:ext cx="1459773" cy="1470380"/>
              </a:xfrm>
              <a:prstGeom prst="bentConnector3">
                <a:avLst>
                  <a:gd name="adj1" fmla="val 3487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004CF79C-D741-4F48-8D60-E7932DBA4FAE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7161593" y="4545873"/>
                <a:ext cx="0" cy="6954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C27F6D-5F19-4FEA-83F3-A5C5082AAEE9}"/>
                  </a:ext>
                </a:extLst>
              </p:cNvPr>
              <p:cNvSpPr/>
              <p:nvPr/>
            </p:nvSpPr>
            <p:spPr>
              <a:xfrm>
                <a:off x="2664416" y="5226410"/>
                <a:ext cx="1390098" cy="51967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Relevant Therapy</a:t>
                </a:r>
              </a:p>
            </p:txBody>
          </p: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A54B427D-5F40-4066-B43E-BBD4BB5A3956}"/>
                  </a:ext>
                </a:extLst>
              </p:cNvPr>
              <p:cNvCxnSpPr>
                <a:cxnSpLocks/>
                <a:stCxn id="43" idx="1"/>
                <a:endCxn id="105" idx="3"/>
              </p:cNvCxnSpPr>
              <p:nvPr/>
            </p:nvCxnSpPr>
            <p:spPr>
              <a:xfrm rot="10800000">
                <a:off x="4054515" y="5486246"/>
                <a:ext cx="1159322" cy="11953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or: Elbow 120">
                <a:extLst>
                  <a:ext uri="{FF2B5EF4-FFF2-40B4-BE49-F238E27FC236}">
                    <a16:creationId xmlns:a16="http://schemas.microsoft.com/office/drawing/2014/main" id="{71EC2DF9-EF5F-41E9-89E8-CC5C66A9CCD3}"/>
                  </a:ext>
                </a:extLst>
              </p:cNvPr>
              <p:cNvCxnSpPr>
                <a:cxnSpLocks/>
                <a:stCxn id="27" idx="2"/>
                <a:endCxn id="40" idx="3"/>
              </p:cNvCxnSpPr>
              <p:nvPr/>
            </p:nvCxnSpPr>
            <p:spPr>
              <a:xfrm rot="10800000">
                <a:off x="7989521" y="2883043"/>
                <a:ext cx="2254438" cy="77209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 flipV="1">
                <a:off x="9109349" y="4961391"/>
                <a:ext cx="934603" cy="64439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526" y="2095719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02079" y="2424723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C319A3-6A13-4BC7-9916-8F74C8583BAB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talk and discuss problem so that he/she can find out the relevant solution to remove stress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6C6AF5-DEBA-4DDB-A15C-ECAF14B347C4}"/>
                </a:ext>
              </a:extLst>
            </p:cNvPr>
            <p:cNvSpPr txBox="1"/>
            <p:nvPr/>
          </p:nvSpPr>
          <p:spPr>
            <a:xfrm>
              <a:off x="7190758" y="4647022"/>
              <a:ext cx="2016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If depression detected</a:t>
              </a:r>
            </a:p>
          </p:txBody>
        </p:sp>
        <p:sp>
          <p:nvSpPr>
            <p:cNvPr id="97" name="Flowchart: Terminator 96">
              <a:extLst>
                <a:ext uri="{FF2B5EF4-FFF2-40B4-BE49-F238E27FC236}">
                  <a16:creationId xmlns:a16="http://schemas.microsoft.com/office/drawing/2014/main" id="{1830BB4A-1D70-4B09-A484-348D63B3492E}"/>
                </a:ext>
              </a:extLst>
            </p:cNvPr>
            <p:cNvSpPr/>
            <p:nvPr/>
          </p:nvSpPr>
          <p:spPr>
            <a:xfrm>
              <a:off x="2480564" y="3472741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Chatbot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7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6232-F3CB-4257-9D1B-82267C5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07" y="1147669"/>
            <a:ext cx="10364451" cy="728870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 Diagram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0D4E60-92C4-4CB5-A7B6-8BB9EC62D9B6}"/>
              </a:ext>
            </a:extLst>
          </p:cNvPr>
          <p:cNvSpPr txBox="1">
            <a:spLocks/>
          </p:cNvSpPr>
          <p:nvPr/>
        </p:nvSpPr>
        <p:spPr>
          <a:xfrm>
            <a:off x="936310" y="509568"/>
            <a:ext cx="9833739" cy="72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3200" dirty="0"/>
              <a:t>Stress Management Therapy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9CDAC5-93C1-444F-BADA-3CC118FBDF47}"/>
              </a:ext>
            </a:extLst>
          </p:cNvPr>
          <p:cNvGrpSpPr/>
          <p:nvPr/>
        </p:nvGrpSpPr>
        <p:grpSpPr>
          <a:xfrm>
            <a:off x="119326" y="2153789"/>
            <a:ext cx="11977984" cy="4316276"/>
            <a:chOff x="119326" y="2153789"/>
            <a:chExt cx="11977984" cy="431627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ECD3805-588E-4D6D-B57C-921C6602C4BC}"/>
                </a:ext>
              </a:extLst>
            </p:cNvPr>
            <p:cNvGrpSpPr/>
            <p:nvPr/>
          </p:nvGrpSpPr>
          <p:grpSpPr>
            <a:xfrm>
              <a:off x="173043" y="2450819"/>
              <a:ext cx="11924267" cy="4019246"/>
              <a:chOff x="145987" y="2414565"/>
              <a:chExt cx="11920683" cy="3993598"/>
            </a:xfrm>
          </p:grpSpPr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5E921D60-9F2F-40BF-AD3F-42982A69B7A2}"/>
                  </a:ext>
                </a:extLst>
              </p:cNvPr>
              <p:cNvSpPr/>
              <p:nvPr/>
            </p:nvSpPr>
            <p:spPr>
              <a:xfrm>
                <a:off x="9755640" y="2431407"/>
                <a:ext cx="2311030" cy="3343177"/>
              </a:xfrm>
              <a:prstGeom prst="can">
                <a:avLst/>
              </a:prstGeom>
              <a:noFill/>
              <a:ln w="57150">
                <a:solidFill>
                  <a:schemeClr val="tx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Process 164">
                <a:extLst>
                  <a:ext uri="{FF2B5EF4-FFF2-40B4-BE49-F238E27FC236}">
                    <a16:creationId xmlns:a16="http://schemas.microsoft.com/office/drawing/2014/main" id="{109D22B1-7412-4785-93F4-A16EDC44D62F}"/>
                  </a:ext>
                </a:extLst>
              </p:cNvPr>
              <p:cNvSpPr/>
              <p:nvPr/>
            </p:nvSpPr>
            <p:spPr>
              <a:xfrm>
                <a:off x="5028392" y="2501337"/>
                <a:ext cx="4431982" cy="3343176"/>
              </a:xfrm>
              <a:prstGeom prst="flowChartProcess">
                <a:avLst/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Flowchart: Alternate Process 161">
                <a:extLst>
                  <a:ext uri="{FF2B5EF4-FFF2-40B4-BE49-F238E27FC236}">
                    <a16:creationId xmlns:a16="http://schemas.microsoft.com/office/drawing/2014/main" id="{14C8D3CC-1CA5-4B9B-86C5-851ED4E423B4}"/>
                  </a:ext>
                </a:extLst>
              </p:cNvPr>
              <p:cNvSpPr/>
              <p:nvPr/>
            </p:nvSpPr>
            <p:spPr>
              <a:xfrm>
                <a:off x="2073161" y="2414565"/>
                <a:ext cx="2515209" cy="3993598"/>
              </a:xfrm>
              <a:prstGeom prst="flowChartAlternateProcess">
                <a:avLst/>
              </a:prstGeom>
              <a:noFill/>
              <a:ln w="5715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2131ABF-0FAC-46B4-9DDA-309469BF7F45}"/>
                  </a:ext>
                </a:extLst>
              </p:cNvPr>
              <p:cNvSpPr/>
              <p:nvPr/>
            </p:nvSpPr>
            <p:spPr>
              <a:xfrm>
                <a:off x="145987" y="3938275"/>
                <a:ext cx="1232453" cy="664188"/>
              </a:xfrm>
              <a:prstGeom prst="roundRect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28" name="Cylinder 27">
                <a:extLst>
                  <a:ext uri="{FF2B5EF4-FFF2-40B4-BE49-F238E27FC236}">
                    <a16:creationId xmlns:a16="http://schemas.microsoft.com/office/drawing/2014/main" id="{2BA2E467-36D0-405C-A9C4-AE11BDF43718}"/>
                  </a:ext>
                </a:extLst>
              </p:cNvPr>
              <p:cNvSpPr/>
              <p:nvPr/>
            </p:nvSpPr>
            <p:spPr>
              <a:xfrm>
                <a:off x="10061167" y="3868264"/>
                <a:ext cx="1805349" cy="770782"/>
              </a:xfrm>
              <a:prstGeom prst="can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Therapies Database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D385D-32FD-4D6A-811B-95280F5E75D4}"/>
                  </a:ext>
                </a:extLst>
              </p:cNvPr>
              <p:cNvSpPr/>
              <p:nvPr/>
            </p:nvSpPr>
            <p:spPr>
              <a:xfrm>
                <a:off x="5873086" y="3123011"/>
                <a:ext cx="3037860" cy="10639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Recommend Videos and Articles on the basis of selected therapy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F0164D-ED1C-4287-A4DB-7F5268C45740}"/>
                  </a:ext>
                </a:extLst>
              </p:cNvPr>
              <p:cNvSpPr txBox="1"/>
              <p:nvPr/>
            </p:nvSpPr>
            <p:spPr>
              <a:xfrm>
                <a:off x="5215859" y="4894364"/>
                <a:ext cx="1542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Give Response</a:t>
                </a:r>
              </a:p>
            </p:txBody>
          </p: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20CDF472-2862-4FEC-AF13-EBAD156DA4D8}"/>
                  </a:ext>
                </a:extLst>
              </p:cNvPr>
              <p:cNvCxnSpPr>
                <a:cxnSpLocks/>
                <a:stCxn id="28" idx="2"/>
                <a:endCxn id="43" idx="3"/>
              </p:cNvCxnSpPr>
              <p:nvPr/>
            </p:nvCxnSpPr>
            <p:spPr>
              <a:xfrm rot="10800000">
                <a:off x="8910947" y="3655012"/>
                <a:ext cx="1150221" cy="598644"/>
              </a:xfrm>
              <a:prstGeom prst="bentConnector3">
                <a:avLst>
                  <a:gd name="adj1" fmla="val 68429"/>
                </a:avLst>
              </a:prstGeom>
              <a:ln w="28575">
                <a:solidFill>
                  <a:schemeClr val="tx1">
                    <a:lumMod val="9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Flowchart: Terminator 127">
              <a:extLst>
                <a:ext uri="{FF2B5EF4-FFF2-40B4-BE49-F238E27FC236}">
                  <a16:creationId xmlns:a16="http://schemas.microsoft.com/office/drawing/2014/main" id="{7A7DCB71-40B8-4D65-8C14-BFD62FA15C27}"/>
                </a:ext>
              </a:extLst>
            </p:cNvPr>
            <p:cNvSpPr/>
            <p:nvPr/>
          </p:nvSpPr>
          <p:spPr>
            <a:xfrm>
              <a:off x="237795" y="3881323"/>
              <a:ext cx="1079331" cy="242433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End User</a:t>
              </a:r>
            </a:p>
          </p:txBody>
        </p:sp>
        <p:sp>
          <p:nvSpPr>
            <p:cNvPr id="129" name="Flowchart: Terminator 128">
              <a:extLst>
                <a:ext uri="{FF2B5EF4-FFF2-40B4-BE49-F238E27FC236}">
                  <a16:creationId xmlns:a16="http://schemas.microsoft.com/office/drawing/2014/main" id="{40D81354-5653-4094-A7A9-A572E6286C2A}"/>
                </a:ext>
              </a:extLst>
            </p:cNvPr>
            <p:cNvSpPr/>
            <p:nvPr/>
          </p:nvSpPr>
          <p:spPr>
            <a:xfrm>
              <a:off x="2503980" y="2153789"/>
              <a:ext cx="1693527" cy="384360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Front End</a:t>
              </a:r>
            </a:p>
          </p:txBody>
        </p:sp>
        <p:sp>
          <p:nvSpPr>
            <p:cNvPr id="131" name="Flowchart: Terminator 130">
              <a:extLst>
                <a:ext uri="{FF2B5EF4-FFF2-40B4-BE49-F238E27FC236}">
                  <a16:creationId xmlns:a16="http://schemas.microsoft.com/office/drawing/2014/main" id="{DC9EFB1F-B2E6-4971-B967-4D47E1E66A18}"/>
                </a:ext>
              </a:extLst>
            </p:cNvPr>
            <p:cNvSpPr/>
            <p:nvPr/>
          </p:nvSpPr>
          <p:spPr>
            <a:xfrm>
              <a:off x="5110255" y="2320440"/>
              <a:ext cx="4326636" cy="357877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Back End</a:t>
              </a:r>
            </a:p>
          </p:txBody>
        </p:sp>
        <p:sp>
          <p:nvSpPr>
            <p:cNvPr id="132" name="Flowchart: Terminator 131">
              <a:extLst>
                <a:ext uri="{FF2B5EF4-FFF2-40B4-BE49-F238E27FC236}">
                  <a16:creationId xmlns:a16="http://schemas.microsoft.com/office/drawing/2014/main" id="{113F43D6-C049-4CF6-9989-84C23C3D5C09}"/>
                </a:ext>
              </a:extLst>
            </p:cNvPr>
            <p:cNvSpPr/>
            <p:nvPr/>
          </p:nvSpPr>
          <p:spPr>
            <a:xfrm>
              <a:off x="9813004" y="2613254"/>
              <a:ext cx="2256886" cy="250236"/>
            </a:xfrm>
            <a:prstGeom prst="flowChartTermina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Database layer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C319A3-6A13-4BC7-9916-8F74C8583BAB}"/>
                </a:ext>
              </a:extLst>
            </p:cNvPr>
            <p:cNvSpPr txBox="1"/>
            <p:nvPr/>
          </p:nvSpPr>
          <p:spPr>
            <a:xfrm>
              <a:off x="119326" y="4825577"/>
              <a:ext cx="18190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User wants to try therapies whatever he/she likes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5161A0-E51A-4C99-84AC-560157D83680}"/>
                </a:ext>
              </a:extLst>
            </p:cNvPr>
            <p:cNvSpPr/>
            <p:nvPr/>
          </p:nvSpPr>
          <p:spPr>
            <a:xfrm>
              <a:off x="2449184" y="2751406"/>
              <a:ext cx="1748322" cy="65079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Stress Management 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34069DEC-1284-4B30-9D0B-113EC8FF7EC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4252848" y="3699231"/>
              <a:ext cx="1649016" cy="450862"/>
            </a:xfrm>
            <a:prstGeom prst="bentConnector3">
              <a:avLst>
                <a:gd name="adj1" fmla="val 88575"/>
              </a:avLst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FFD1B2F-E6AC-4343-AA8A-A9EE8266C5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969" y="3434383"/>
              <a:ext cx="0" cy="3341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C29CE7-2DBB-4CF4-970F-F677D7172B79}"/>
                </a:ext>
              </a:extLst>
            </p:cNvPr>
            <p:cNvSpPr/>
            <p:nvPr/>
          </p:nvSpPr>
          <p:spPr>
            <a:xfrm>
              <a:off x="2449184" y="3790745"/>
              <a:ext cx="1748322" cy="650795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of Therapies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64D9CE-50FB-49E5-8514-88FDBCCE7777}"/>
                </a:ext>
              </a:extLst>
            </p:cNvPr>
            <p:cNvSpPr txBox="1"/>
            <p:nvPr/>
          </p:nvSpPr>
          <p:spPr>
            <a:xfrm>
              <a:off x="4252847" y="3829438"/>
              <a:ext cx="1543028" cy="309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Select Therapy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C2838A4-57C0-47DE-9AFC-1A0A12E5F2A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025" y="4441540"/>
              <a:ext cx="0" cy="33418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46D3D70-AF0E-40B4-A337-8D96BAE7716D}"/>
                </a:ext>
              </a:extLst>
            </p:cNvPr>
            <p:cNvSpPr/>
            <p:nvPr/>
          </p:nvSpPr>
          <p:spPr>
            <a:xfrm>
              <a:off x="2449184" y="4805007"/>
              <a:ext cx="1748322" cy="905324"/>
            </a:xfrm>
            <a:prstGeom prst="rect">
              <a:avLst/>
            </a:prstGeom>
            <a:solidFill>
              <a:schemeClr val="tx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Relevant Videos and Articles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C0456306-4C29-405D-A63B-0ED26E61A32F}"/>
                </a:ext>
              </a:extLst>
            </p:cNvPr>
            <p:cNvCxnSpPr>
              <a:cxnSpLocks/>
              <a:stCxn id="43" idx="2"/>
              <a:endCxn id="82" idx="3"/>
            </p:cNvCxnSpPr>
            <p:nvPr/>
          </p:nvCxnSpPr>
          <p:spPr>
            <a:xfrm rot="5400000">
              <a:off x="5297868" y="3134285"/>
              <a:ext cx="1023023" cy="3223745"/>
            </a:xfrm>
            <a:prstGeom prst="bentConnector2">
              <a:avLst/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FCBDA3F1-48B5-4115-800F-617FD03A20BA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1405867" y="3076804"/>
              <a:ext cx="1043317" cy="1241738"/>
            </a:xfrm>
            <a:prstGeom prst="bentConnector3">
              <a:avLst>
                <a:gd name="adj1" fmla="val 32217"/>
              </a:avLst>
            </a:prstGeom>
            <a:ln w="28575">
              <a:solidFill>
                <a:schemeClr val="tx1">
                  <a:lumMod val="9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121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7E6EFCFDDCD843A0DCE4A91E57343C" ma:contentTypeVersion="9" ma:contentTypeDescription="Create a new document." ma:contentTypeScope="" ma:versionID="38c713f81a051377acfbea9803d73c39">
  <xsd:schema xmlns:xsd="http://www.w3.org/2001/XMLSchema" xmlns:xs="http://www.w3.org/2001/XMLSchema" xmlns:p="http://schemas.microsoft.com/office/2006/metadata/properties" xmlns:ns3="396a146e-c578-4631-8228-82f9802ea783" xmlns:ns4="d7754f2c-6150-4a1d-81a4-d334c93c4740" targetNamespace="http://schemas.microsoft.com/office/2006/metadata/properties" ma:root="true" ma:fieldsID="c4b11c0226fe5e9e25737ca705505112" ns3:_="" ns4:_="">
    <xsd:import namespace="396a146e-c578-4631-8228-82f9802ea783"/>
    <xsd:import namespace="d7754f2c-6150-4a1d-81a4-d334c93c474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a146e-c578-4631-8228-82f9802ea7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54f2c-6150-4a1d-81a4-d334c93c4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11DAC3-DA51-49DB-8635-6E0778204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6a146e-c578-4631-8228-82f9802ea783"/>
    <ds:schemaRef ds:uri="d7754f2c-6150-4a1d-81a4-d334c93c4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9D0952-0C37-4960-81AF-C388E0E7E8C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96a146e-c578-4631-8228-82f9802ea783"/>
    <ds:schemaRef ds:uri="http://purl.org/dc/terms/"/>
    <ds:schemaRef ds:uri="http://schemas.openxmlformats.org/package/2006/metadata/core-properties"/>
    <ds:schemaRef ds:uri="d7754f2c-6150-4a1d-81a4-d334c93c474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2BCE4F4-439B-4598-8EC9-1E919B0E5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</TotalTime>
  <Words>477</Words>
  <Application>Microsoft Macintosh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Mental Health App: Alive</vt:lpstr>
      <vt:lpstr>Solution Description</vt:lpstr>
      <vt:lpstr>Features of the Solution</vt:lpstr>
      <vt:lpstr>Description</vt:lpstr>
      <vt:lpstr>Architecture Diagram</vt:lpstr>
      <vt:lpstr>Description</vt:lpstr>
      <vt:lpstr>Architecture Diagram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App: Alive</dc:title>
  <dc:creator>Davender Kumar</dc:creator>
  <cp:lastModifiedBy>Microsoft Office User</cp:lastModifiedBy>
  <cp:revision>17</cp:revision>
  <dcterms:created xsi:type="dcterms:W3CDTF">2020-06-07T12:30:36Z</dcterms:created>
  <dcterms:modified xsi:type="dcterms:W3CDTF">2021-11-16T02:25:43Z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0x010100917E6EFCFDDCD843A0DCE4A91E57343C</vt:lpwstr>
  </property>
</Properties>
</file>