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3/7/2023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a:solidFill>
                  <a:srgbClr val="FF1493"/>
                </a:solidFill>
                <a:latin typeface="Comic Sans MS"/>
              </a:rPr>
              <a:t>Welcome to the Solar System Adventure!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Welcome to the Solar System Adventure!</a:t>
            </a:r>
          </a:p>
        </p:txBody>
      </p:sp>
      <p:sp>
        <p:nvSpPr>
          <p:cNvPr id="3" name="Content Placeholder 2"/>
          <p:cNvSpPr>
            <a:spLocks noGrp="1"/>
          </p:cNvSpPr>
          <p:nvPr>
            <p:ph idx="1"/>
          </p:nvPr>
        </p:nvSpPr>
        <p:spPr/>
        <p:txBody>
          <a:bodyPr/>
          <a:lstStyle/>
          <a:p>
            <a:r>
              <a:rPr>
                <a:solidFill>
                  <a:srgbClr val="000000"/>
                </a:solidFill>
                <a:latin typeface="Comic Sans MS"/>
              </a:rPr>
              <a:t>Welcome to the Solar System Adventure!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Let's Get Started!</a:t>
            </a:r>
          </a:p>
        </p:txBody>
      </p:sp>
      <p:sp>
        <p:nvSpPr>
          <p:cNvPr id="3" name="Content Placeholder 2"/>
          <p:cNvSpPr>
            <a:spLocks noGrp="1"/>
          </p:cNvSpPr>
          <p:nvPr>
            <p:ph idx="1"/>
          </p:nvPr>
        </p:nvSpPr>
        <p:spPr/>
        <p:txBody>
          <a:bodyPr/>
          <a:lstStyle/>
          <a:p>
            <a:r>
              <a:rPr>
                <a:solidFill>
                  <a:srgbClr val="000000"/>
                </a:solidFill>
                <a:latin typeface="Comic Sans MS"/>
              </a:rPr>
              <a:t>Welcome, explorers! Today, we embark on a thrilling journey of discovery and learning. Get ready to unlock the mysteries of the universe with us!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Exploring the Planets</a:t>
            </a:r>
          </a:p>
        </p:txBody>
      </p:sp>
      <p:sp>
        <p:nvSpPr>
          <p:cNvPr id="3" name="Content Placeholder 2"/>
          <p:cNvSpPr>
            <a:spLocks noGrp="1"/>
          </p:cNvSpPr>
          <p:nvPr>
            <p:ph idx="1"/>
          </p:nvPr>
        </p:nvSpPr>
        <p:spPr/>
        <p:txBody>
          <a:bodyPr/>
          <a:lstStyle/>
          <a:p>
            <a:r>
              <a:rPr>
                <a:solidFill>
                  <a:srgbClr val="000000"/>
                </a:solidFill>
                <a:latin typeface="Comic Sans MS"/>
              </a:rPr>
              <a:t>Let's embark on an exciting journey to explore the planets in our solar system! From the fiery red surface of Mars to the beautiful rings of Saturn, each planet has its unique characteristics and mysteries waiting to be discovered. Get ready for an out-of-this-world adventure!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Fun Fact Challenge!</a:t>
            </a:r>
          </a:p>
        </p:txBody>
      </p:sp>
      <p:sp>
        <p:nvSpPr>
          <p:cNvPr id="3" name="Content Placeholder 2"/>
          <p:cNvSpPr>
            <a:spLocks noGrp="1"/>
          </p:cNvSpPr>
          <p:nvPr>
            <p:ph idx="1"/>
          </p:nvPr>
        </p:nvSpPr>
        <p:spPr/>
        <p:txBody>
          <a:bodyPr/>
          <a:lstStyle/>
          <a:p>
            <a:r>
              <a:rPr>
                <a:solidFill>
                  <a:srgbClr val="000000"/>
                </a:solidFill>
                <a:latin typeface="Comic Sans MS"/>
              </a:rPr>
              <a:t>Did you know that honey never spoils? Archaeologists have found pots of honey in ancient Egyptian tombs that are over 3000 years old and still perfectly edible! 🍯🐝 Can you think of other foods that have a long shelf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Task Time!</a:t>
            </a:r>
          </a:p>
        </p:txBody>
      </p:sp>
      <p:sp>
        <p:nvSpPr>
          <p:cNvPr id="3" name="Content Placeholder 2"/>
          <p:cNvSpPr>
            <a:spLocks noGrp="1"/>
          </p:cNvSpPr>
          <p:nvPr>
            <p:ph idx="1"/>
          </p:nvPr>
        </p:nvSpPr>
        <p:spPr/>
        <p:txBody>
          <a:bodyPr/>
          <a:lstStyle/>
          <a:p>
            <a:r>
              <a:rPr>
                <a:solidFill>
                  <a:srgbClr val="000000"/>
                </a:solidFill>
                <a:latin typeface="Comic Sans MS"/>
              </a:rPr>
              <a:t>Get ready, students! It's task time! Grab your tools and pencils because we have some fun activities coming your way. Let's dive in and get creative!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The Moon and Beyond</a:t>
            </a:r>
          </a:p>
        </p:txBody>
      </p:sp>
      <p:sp>
        <p:nvSpPr>
          <p:cNvPr id="3" name="Content Placeholder 2"/>
          <p:cNvSpPr>
            <a:spLocks noGrp="1"/>
          </p:cNvSpPr>
          <p:nvPr>
            <p:ph idx="1"/>
          </p:nvPr>
        </p:nvSpPr>
        <p:spPr/>
        <p:txBody>
          <a:bodyPr/>
          <a:lstStyle/>
          <a:p>
            <a:r>
              <a:rPr>
                <a:solidFill>
                  <a:srgbClr val="000000"/>
                </a:solidFill>
                <a:latin typeface="Comic Sans MS"/>
              </a:rPr>
              <a:t>Did you know that the Moon is about 238,855 miles away from Earth? That's a pretty far distance to travel! But imagine journeying even further beyond the Moon, into outer space on a rocket ship 🚀. How exciting would that be?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A500"/>
                </a:solidFill>
                <a:latin typeface="Comic Sans MS"/>
              </a:rPr>
              <a:t>Thank You for Joining Us!</a:t>
            </a:r>
          </a:p>
        </p:txBody>
      </p:sp>
      <p:sp>
        <p:nvSpPr>
          <p:cNvPr id="3" name="Content Placeholder 2"/>
          <p:cNvSpPr>
            <a:spLocks noGrp="1"/>
          </p:cNvSpPr>
          <p:nvPr>
            <p:ph idx="1"/>
          </p:nvPr>
        </p:nvSpPr>
        <p:spPr/>
        <p:txBody>
          <a:bodyPr/>
          <a:lstStyle/>
          <a:p>
            <a:r>
              <a:rPr>
                <a:solidFill>
                  <a:srgbClr val="000000"/>
                </a:solidFill>
                <a:latin typeface="Comic Sans MS"/>
              </a:rPr>
              <a:t>Thank you for joining us today for our fun and interactive session! Get ready for an exciting journey ahead filled with learning and laughter. Let's dive in and have a great time together! 🙌🎉</a:t>
            </a:r>
          </a:p>
        </p:txBody>
      </p:sp>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2023-03-07T12:06:12Z</dcterms:created>
  <dcterms:modified xsi:type="dcterms:W3CDTF">2023-03-07T12:06:26Z</dcterms:modified>
</cp:coreProperties>
</file>