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12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8A34860-F27A-40AA-A3B5-F9DB5392B48A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BED2166-4403-42CD-B8B2-F30A2A795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00306"/>
            <a:ext cx="7772400" cy="2571768"/>
          </a:xfrm>
        </p:spPr>
        <p:txBody>
          <a:bodyPr/>
          <a:lstStyle/>
          <a:p>
            <a:pPr algn="ctr"/>
            <a:r>
              <a:rPr lang="en-IN" sz="8800" b="1" i="1" dirty="0" smtClean="0">
                <a:solidFill>
                  <a:schemeClr val="accent1">
                    <a:lumMod val="75000"/>
                  </a:schemeClr>
                </a:solidFill>
                <a:latin typeface="Eras Demi ITC" pitchFamily="34" charset="0"/>
              </a:rPr>
              <a:t>WELCOME</a:t>
            </a:r>
            <a:endParaRPr lang="en-US" sz="8800" b="1" i="1" dirty="0">
              <a:solidFill>
                <a:schemeClr val="accent1">
                  <a:lumMod val="75000"/>
                </a:schemeClr>
              </a:solidFill>
              <a:latin typeface="Eras Demi ITC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488572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3200" dirty="0" smtClean="0"/>
              <a:t>The type of covers each car insurance companies provide will vary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2357430"/>
            <a:ext cx="5629292" cy="1785950"/>
          </a:xfrm>
        </p:spPr>
        <p:txBody>
          <a:bodyPr/>
          <a:lstStyle/>
          <a:p>
            <a:r>
              <a:rPr lang="en-IN" sz="66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THANKS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8143900" cy="5417266"/>
          </a:xfrm>
        </p:spPr>
        <p:txBody>
          <a:bodyPr/>
          <a:lstStyle/>
          <a:p>
            <a:r>
              <a:rPr lang="en-IN" sz="6000" b="1" dirty="0" smtClean="0">
                <a:solidFill>
                  <a:schemeClr val="accent1"/>
                </a:solidFill>
                <a:latin typeface="Century" pitchFamily="18" charset="0"/>
              </a:rPr>
              <a:t>VEHICLE INSURANCE</a:t>
            </a:r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>				</a:t>
            </a:r>
            <a:r>
              <a:rPr lang="en-IN" sz="4400" dirty="0" smtClean="0">
                <a:solidFill>
                  <a:schemeClr val="accent1"/>
                </a:solidFill>
                <a:latin typeface="Century" pitchFamily="18" charset="0"/>
              </a:rPr>
              <a:t>By SAHAL</a:t>
            </a:r>
            <a:endParaRPr lang="en-US" sz="4400" dirty="0">
              <a:solidFill>
                <a:schemeClr val="accent1"/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1785926"/>
            <a:ext cx="7722750" cy="214314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1">
                    <a:lumMod val="95000"/>
                  </a:schemeClr>
                </a:solidFill>
              </a:rPr>
              <a:t>A CONTRACT BY WHICH THE INSURER ASSUMES THE RISK OF ANY LOSS THE OWNER OR OPERATOR OF A CAR MAY INCUR THROUGH DAMAGE TO PROPERTY OR PERSONS AS THE RESULT OF AN ACCIDENT </a:t>
            </a:r>
            <a:endParaRPr lang="en-US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71480"/>
            <a:ext cx="8156448" cy="77724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INTRODUCTION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6858000" cy="701749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</a:rPr>
              <a:t>DATA SET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Placeholder 4" descr="Screenshot 2022-11-25 113334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85786" y="3071810"/>
            <a:ext cx="7850837" cy="25856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538" y="1214422"/>
            <a:ext cx="6858000" cy="685800"/>
          </a:xfrm>
        </p:spPr>
        <p:txBody>
          <a:bodyPr>
            <a:normAutofit fontScale="85000" lnSpcReduction="20000"/>
          </a:bodyPr>
          <a:lstStyle/>
          <a:p>
            <a:r>
              <a:rPr lang="en-IN" sz="3800" b="1" dirty="0" smtClean="0">
                <a:solidFill>
                  <a:schemeClr val="tx1"/>
                </a:solidFill>
              </a:rPr>
              <a:t>:-</a:t>
            </a:r>
            <a:r>
              <a:rPr lang="en-IN" sz="2400" b="1" dirty="0" smtClean="0">
                <a:solidFill>
                  <a:schemeClr val="tx1"/>
                </a:solidFill>
              </a:rPr>
              <a:t> Insurance Prediction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416738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Dependent(y)&amp; Independent Variable(x)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714348" y="1857364"/>
            <a:ext cx="6361149" cy="300039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tx1">
                    <a:lumMod val="85000"/>
                  </a:schemeClr>
                </a:solidFill>
              </a:rPr>
              <a:t>X:-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*   Vehicle Name   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*   Vehicle Age(year)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*   Vehicle Damage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*   Insurance Type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*   Duration(year)</a:t>
            </a:r>
          </a:p>
          <a:p>
            <a:pPr>
              <a:buNone/>
            </a:pPr>
            <a:r>
              <a:rPr lang="en-IN" b="1" dirty="0" smtClean="0">
                <a:solidFill>
                  <a:schemeClr val="tx1">
                    <a:lumMod val="85000"/>
                  </a:schemeClr>
                </a:solidFill>
              </a:rPr>
              <a:t>Y:-</a:t>
            </a:r>
          </a:p>
          <a:p>
            <a:pPr>
              <a:buNone/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*   premium amount    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348" y="0"/>
            <a:ext cx="6858000" cy="1143000"/>
          </a:xfrm>
        </p:spPr>
        <p:txBody>
          <a:bodyPr/>
          <a:lstStyle/>
          <a:p>
            <a:r>
              <a:rPr lang="en-IN" sz="3200" dirty="0" err="1" smtClean="0">
                <a:solidFill>
                  <a:schemeClr val="accent1">
                    <a:lumMod val="50000"/>
                  </a:schemeClr>
                </a:solidFill>
              </a:rPr>
              <a:t>Algoritham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> used:-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  </a:t>
            </a:r>
            <a:r>
              <a:rPr lang="en-IN" sz="2400" b="1" dirty="0" smtClean="0">
                <a:solidFill>
                  <a:schemeClr val="tx1"/>
                </a:solidFill>
              </a:rPr>
              <a:t>Random Forest </a:t>
            </a:r>
            <a:r>
              <a:rPr lang="en-IN" sz="2400" b="1" dirty="0" err="1" smtClean="0">
                <a:solidFill>
                  <a:schemeClr val="tx1"/>
                </a:solidFill>
              </a:rPr>
              <a:t>Regressor</a:t>
            </a:r>
            <a:r>
              <a:rPr lang="en-IN" sz="2400" b="1" dirty="0" smtClean="0">
                <a:solidFill>
                  <a:schemeClr val="tx1"/>
                </a:solidFill>
              </a:rPr>
              <a:t/>
            </a:r>
            <a:br>
              <a:rPr lang="en-IN" sz="2400" b="1" dirty="0" smtClean="0">
                <a:solidFill>
                  <a:schemeClr val="tx1"/>
                </a:solidFill>
              </a:rPr>
            </a:b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       score-86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Placeholder 5" descr="Random-Forest-Regression-1024x51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754" r="5754"/>
          <a:stretch>
            <a:fillRect/>
          </a:stretch>
        </p:blipFill>
        <p:spPr>
          <a:xfrm>
            <a:off x="1571604" y="1142984"/>
            <a:ext cx="6000792" cy="307183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14400" y="4286256"/>
            <a:ext cx="6858000" cy="157163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It is a Supervised learning </a:t>
            </a:r>
            <a:r>
              <a:rPr lang="en-IN" sz="3200" dirty="0" err="1" smtClean="0"/>
              <a:t>algoritham</a:t>
            </a:r>
            <a:r>
              <a:rPr lang="en-IN" sz="3200" dirty="0" smtClean="0"/>
              <a:t> that uses ensemble learning method for regression 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631580"/>
          </a:xfrm>
        </p:spPr>
        <p:txBody>
          <a:bodyPr/>
          <a:lstStyle/>
          <a:p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Preprocessing</a:t>
            </a:r>
            <a:r>
              <a:rPr lang="en-IN" smtClean="0">
                <a:solidFill>
                  <a:schemeClr val="accent1">
                    <a:lumMod val="50000"/>
                  </a:schemeClr>
                </a:solidFill>
              </a:rPr>
              <a:t> step</a:t>
            </a:r>
            <a:br>
              <a:rPr lang="en-IN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>  *label encoder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>  *</a:t>
            </a:r>
            <a:r>
              <a:rPr lang="en-IN" dirty="0" err="1" smtClean="0"/>
              <a:t>minmax</a:t>
            </a:r>
            <a:r>
              <a:rPr lang="en-IN" dirty="0" smtClean="0"/>
              <a:t> </a:t>
            </a:r>
            <a:r>
              <a:rPr lang="en-IN" dirty="0" err="1" smtClean="0"/>
              <a:t>scaler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488704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FRONT-END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*HTML(</a:t>
            </a:r>
            <a:r>
              <a:rPr lang="en-IN" sz="2400" dirty="0" err="1" smtClean="0"/>
              <a:t>HyperTextMarkup</a:t>
            </a:r>
            <a:r>
              <a:rPr lang="en-IN" sz="2400" dirty="0" smtClean="0"/>
              <a:t> Language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       *</a:t>
            </a:r>
            <a:r>
              <a:rPr lang="en-IN" dirty="0" err="1" smtClean="0"/>
              <a:t>css</a:t>
            </a:r>
            <a:r>
              <a:rPr lang="en-IN" dirty="0" smtClean="0"/>
              <a:t>(</a:t>
            </a:r>
            <a:r>
              <a:rPr lang="en-IN" sz="2400" dirty="0" smtClean="0"/>
              <a:t>Cascading Style Sheets</a:t>
            </a:r>
            <a:r>
              <a:rPr lang="en-IN" dirty="0" smtClean="0"/>
              <a:t>)    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02886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BACK-END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*python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210</TotalTime>
  <Words>92</Words>
  <Application>Microsoft Office PowerPoint</Application>
  <PresentationFormat>On-screen Show (4:3)</PresentationFormat>
  <Paragraphs>22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WELCOME</vt:lpstr>
      <vt:lpstr>VEHICLE INSURANCE        By SAHAL</vt:lpstr>
      <vt:lpstr>INTRODUCTION </vt:lpstr>
      <vt:lpstr>DATA SET</vt:lpstr>
      <vt:lpstr>Dependent(y)&amp; Independent Variable(x)  </vt:lpstr>
      <vt:lpstr>Algoritham used:-          Random Forest Regressor         score-86</vt:lpstr>
      <vt:lpstr>Preprocessing step      *label encoder    *minmax scaler </vt:lpstr>
      <vt:lpstr>FRONT-END         *HTML(HyperTextMarkup Language)        *css(Cascading Style Sheets)      </vt:lpstr>
      <vt:lpstr>BACK-END        *python</vt:lpstr>
      <vt:lpstr>CONCLUSION  The type of covers each car insurance companies provide will vary</vt:lpstr>
      <vt:lpstr>THANKS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Windows User</cp:lastModifiedBy>
  <cp:revision>23</cp:revision>
  <dcterms:created xsi:type="dcterms:W3CDTF">2022-10-26T07:53:51Z</dcterms:created>
  <dcterms:modified xsi:type="dcterms:W3CDTF">2022-11-26T04:52:00Z</dcterms:modified>
</cp:coreProperties>
</file>