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54" y="1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751-D2ED-4783-BD50-4CB6A20E009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6410-198D-4B93-970E-B243CD41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5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751-D2ED-4783-BD50-4CB6A20E009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6410-198D-4B93-970E-B243CD41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4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751-D2ED-4783-BD50-4CB6A20E009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6410-198D-4B93-970E-B243CD41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9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751-D2ED-4783-BD50-4CB6A20E009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6410-198D-4B93-970E-B243CD41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1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751-D2ED-4783-BD50-4CB6A20E009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6410-198D-4B93-970E-B243CD41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751-D2ED-4783-BD50-4CB6A20E009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6410-198D-4B93-970E-B243CD41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751-D2ED-4783-BD50-4CB6A20E009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6410-198D-4B93-970E-B243CD41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8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751-D2ED-4783-BD50-4CB6A20E009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6410-198D-4B93-970E-B243CD41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2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751-D2ED-4783-BD50-4CB6A20E009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6410-198D-4B93-970E-B243CD41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751-D2ED-4783-BD50-4CB6A20E009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6410-198D-4B93-970E-B243CD41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751-D2ED-4783-BD50-4CB6A20E009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6410-198D-4B93-970E-B243CD41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2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F3751-D2ED-4783-BD50-4CB6A20E0096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6410-198D-4B93-970E-B243CD41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393" y="1772262"/>
            <a:ext cx="1034473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7556" y="1772262"/>
            <a:ext cx="1034473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cxnSp>
        <p:nvCxnSpPr>
          <p:cNvPr id="7" name="Connector: Elbow 6"/>
          <p:cNvCxnSpPr>
            <a:stCxn id="4" idx="3"/>
            <a:endCxn id="5" idx="1"/>
          </p:cNvCxnSpPr>
          <p:nvPr/>
        </p:nvCxnSpPr>
        <p:spPr>
          <a:xfrm>
            <a:off x="2492866" y="2271026"/>
            <a:ext cx="1394690" cy="12700"/>
          </a:xfrm>
          <a:prstGeom prst="bentConnector3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527339" y="2021644"/>
            <a:ext cx="360217" cy="489527"/>
            <a:chOff x="3574473" y="1348509"/>
            <a:chExt cx="360217" cy="489527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3602182" y="1348509"/>
              <a:ext cx="332508" cy="26208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574473" y="1610591"/>
              <a:ext cx="360217" cy="22744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6048866" y="1772262"/>
            <a:ext cx="1062182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</a:p>
        </p:txBody>
      </p:sp>
      <p:cxnSp>
        <p:nvCxnSpPr>
          <p:cNvPr id="18" name="Connector: Elbow 17"/>
          <p:cNvCxnSpPr>
            <a:stCxn id="5" idx="3"/>
            <a:endCxn id="16" idx="1"/>
          </p:cNvCxnSpPr>
          <p:nvPr/>
        </p:nvCxnSpPr>
        <p:spPr>
          <a:xfrm>
            <a:off x="4922029" y="2271026"/>
            <a:ext cx="1126837" cy="1270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688649" y="2021644"/>
            <a:ext cx="360217" cy="489527"/>
            <a:chOff x="3574473" y="1348509"/>
            <a:chExt cx="360217" cy="489527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3602182" y="1348509"/>
              <a:ext cx="332508" cy="2620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74473" y="1610591"/>
              <a:ext cx="360217" cy="2274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10800000">
            <a:off x="4934850" y="2035499"/>
            <a:ext cx="360217" cy="489527"/>
            <a:chOff x="3574473" y="1348509"/>
            <a:chExt cx="360217" cy="489527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3602182" y="1348509"/>
              <a:ext cx="332508" cy="2620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74473" y="1610591"/>
              <a:ext cx="360217" cy="2274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8441084" y="1784962"/>
            <a:ext cx="1062182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cxnSp>
        <p:nvCxnSpPr>
          <p:cNvPr id="32" name="Connector: Elbow 31"/>
          <p:cNvCxnSpPr>
            <a:stCxn id="16" idx="3"/>
            <a:endCxn id="30" idx="1"/>
          </p:cNvCxnSpPr>
          <p:nvPr/>
        </p:nvCxnSpPr>
        <p:spPr>
          <a:xfrm>
            <a:off x="7111048" y="2271026"/>
            <a:ext cx="1330036" cy="1270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065222" y="2038962"/>
            <a:ext cx="360217" cy="489527"/>
            <a:chOff x="3574473" y="1348509"/>
            <a:chExt cx="360217" cy="489527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3602182" y="1348509"/>
              <a:ext cx="332508" cy="2620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574473" y="1610591"/>
              <a:ext cx="360217" cy="2274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10800000">
            <a:off x="7101812" y="2056280"/>
            <a:ext cx="360217" cy="489527"/>
            <a:chOff x="3574473" y="1348509"/>
            <a:chExt cx="360217" cy="489527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3602182" y="1348509"/>
              <a:ext cx="332508" cy="2620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574473" y="1610591"/>
              <a:ext cx="360217" cy="2274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3007678" y="3953164"/>
            <a:ext cx="2890982" cy="18103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QuickBooks</a:t>
            </a:r>
          </a:p>
        </p:txBody>
      </p:sp>
      <p:cxnSp>
        <p:nvCxnSpPr>
          <p:cNvPr id="44" name="Connector: Elbow 43"/>
          <p:cNvCxnSpPr>
            <a:stCxn id="4" idx="2"/>
            <a:endCxn id="40" idx="1"/>
          </p:cNvCxnSpPr>
          <p:nvPr/>
        </p:nvCxnSpPr>
        <p:spPr>
          <a:xfrm rot="16200000" flipH="1">
            <a:off x="1447385" y="3298035"/>
            <a:ext cx="2088538" cy="1032048"/>
          </a:xfrm>
          <a:prstGeom prst="bentConnector2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58393" y="3596628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Invoices</a:t>
            </a:r>
          </a:p>
        </p:txBody>
      </p:sp>
      <p:cxnSp>
        <p:nvCxnSpPr>
          <p:cNvPr id="48" name="Connector: Elbow 47"/>
          <p:cNvCxnSpPr>
            <a:stCxn id="16" idx="2"/>
            <a:endCxn id="40" idx="3"/>
          </p:cNvCxnSpPr>
          <p:nvPr/>
        </p:nvCxnSpPr>
        <p:spPr>
          <a:xfrm rot="5400000">
            <a:off x="5195040" y="3473411"/>
            <a:ext cx="2088538" cy="681297"/>
          </a:xfrm>
          <a:prstGeom prst="bentConnector2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850" y="3543335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Billings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132369" y="527590"/>
            <a:ext cx="2969443" cy="52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Reporting</a:t>
            </a:r>
          </a:p>
        </p:txBody>
      </p:sp>
    </p:spTree>
    <p:extLst>
      <p:ext uri="{BB962C8B-B14F-4D97-AF65-F5344CB8AC3E}">
        <p14:creationId xmlns:p14="http://schemas.microsoft.com/office/powerpoint/2010/main" val="153112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Hamilton</dc:creator>
  <cp:lastModifiedBy>Stephen Hamilton</cp:lastModifiedBy>
  <cp:revision>5</cp:revision>
  <dcterms:created xsi:type="dcterms:W3CDTF">2017-03-17T15:37:06Z</dcterms:created>
  <dcterms:modified xsi:type="dcterms:W3CDTF">2017-03-19T19:03:42Z</dcterms:modified>
</cp:coreProperties>
</file>