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76" r:id="rId7"/>
    <p:sldId id="262" r:id="rId8"/>
    <p:sldId id="261" r:id="rId9"/>
    <p:sldId id="263" r:id="rId10"/>
    <p:sldId id="264" r:id="rId11"/>
    <p:sldId id="265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1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3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0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0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3D5E-6047-4847-BA46-0BCE5925F1F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3D5E-6047-4847-BA46-0BCE5925F1F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5BA0-588E-449D-AB40-F945E6C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b="1" dirty="0" smtClean="0"/>
              <a:t>Introduction to Programming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3759"/>
            <a:ext cx="9144000" cy="50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your first Python Program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723984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Python </a:t>
            </a:r>
            <a:r>
              <a:rPr lang="en-US" dirty="0"/>
              <a:t>c</a:t>
            </a:r>
            <a:r>
              <a:rPr lang="en-US" dirty="0" smtClean="0"/>
              <a:t>ode gets executed?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5" y="2667000"/>
            <a:ext cx="780849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refers to a </a:t>
            </a:r>
            <a:r>
              <a:rPr lang="en-US" dirty="0" smtClean="0"/>
              <a:t>Technological </a:t>
            </a:r>
            <a:r>
              <a:rPr lang="en-US" dirty="0"/>
              <a:t>process for telling a computer </a:t>
            </a:r>
            <a:r>
              <a:rPr lang="en-US" dirty="0" smtClean="0"/>
              <a:t>to perform some specific tasks, </a:t>
            </a:r>
            <a:r>
              <a:rPr lang="en-US" dirty="0"/>
              <a:t>in order to </a:t>
            </a:r>
            <a:r>
              <a:rPr lang="en-US" dirty="0" smtClean="0"/>
              <a:t>solve real world </a:t>
            </a:r>
            <a:r>
              <a:rPr lang="en-US" dirty="0"/>
              <a:t>problems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You can think of programming as a collaboration between humans and computers</a:t>
            </a:r>
          </a:p>
        </p:txBody>
      </p:sp>
    </p:spTree>
    <p:extLst>
      <p:ext uri="{BB962C8B-B14F-4D97-AF65-F5344CB8AC3E}">
        <p14:creationId xmlns:p14="http://schemas.microsoft.com/office/powerpoint/2010/main" val="281067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Languages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60740"/>
            <a:ext cx="8077200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 smtClean="0"/>
              <a:t>Interest to learn and discover new things on your own.</a:t>
            </a:r>
          </a:p>
          <a:p>
            <a:r>
              <a:rPr lang="en-US" dirty="0" smtClean="0"/>
              <a:t>Time, patience and commitment.</a:t>
            </a:r>
          </a:p>
          <a:p>
            <a:r>
              <a:rPr lang="en-US" dirty="0" smtClean="0"/>
              <a:t>Daily practice.</a:t>
            </a:r>
          </a:p>
          <a:p>
            <a:r>
              <a:rPr lang="en-US" dirty="0"/>
              <a:t>S</a:t>
            </a:r>
            <a:r>
              <a:rPr lang="en-US" dirty="0" smtClean="0"/>
              <a:t>tay away from boring traditional learning methods.</a:t>
            </a:r>
          </a:p>
          <a:p>
            <a:r>
              <a:rPr lang="en-US" dirty="0"/>
              <a:t>L</a:t>
            </a:r>
            <a:r>
              <a:rPr lang="en-US" dirty="0" smtClean="0"/>
              <a:t>earning gradually and Sequentially.</a:t>
            </a:r>
          </a:p>
          <a:p>
            <a:r>
              <a:rPr lang="en-US" dirty="0" smtClean="0"/>
              <a:t>Learn by doing (Not reading or watching).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is a general-purpose, interpreted and a popular programming language among various industries.</a:t>
            </a:r>
          </a:p>
          <a:p>
            <a:endParaRPr lang="en-US" dirty="0" smtClean="0"/>
          </a:p>
          <a:p>
            <a:r>
              <a:rPr lang="en-US" dirty="0" smtClean="0"/>
              <a:t>Created by “</a:t>
            </a:r>
            <a:r>
              <a:rPr lang="en-US" dirty="0"/>
              <a:t>Guido </a:t>
            </a:r>
            <a:r>
              <a:rPr lang="en-US" dirty="0" smtClean="0"/>
              <a:t>van </a:t>
            </a:r>
            <a:r>
              <a:rPr lang="en-US" dirty="0" err="1" smtClean="0"/>
              <a:t>Rossum</a:t>
            </a:r>
            <a:r>
              <a:rPr lang="en-US" dirty="0" smtClean="0"/>
              <a:t>” and initial version released on “</a:t>
            </a:r>
            <a:r>
              <a:rPr lang="en-US" i="1" dirty="0" smtClean="0"/>
              <a:t>February </a:t>
            </a:r>
            <a:r>
              <a:rPr lang="en-US" i="1" dirty="0"/>
              <a:t>20, </a:t>
            </a:r>
            <a:r>
              <a:rPr lang="en-US" i="1" dirty="0" smtClean="0"/>
              <a:t>1991”.</a:t>
            </a:r>
          </a:p>
          <a:p>
            <a:endParaRPr lang="en-US" i="1" dirty="0" smtClean="0"/>
          </a:p>
          <a:p>
            <a:r>
              <a:rPr lang="en-US" dirty="0" smtClean="0"/>
              <a:t>Recently maintained by “</a:t>
            </a:r>
            <a:r>
              <a:rPr lang="en-US" dirty="0"/>
              <a:t>Python Software </a:t>
            </a:r>
            <a:r>
              <a:rPr lang="en-US" dirty="0" smtClean="0"/>
              <a:t>Foundation” (</a:t>
            </a:r>
            <a:r>
              <a:rPr lang="en-US" dirty="0" smtClean="0">
                <a:hlinkClick r:id="rId2"/>
              </a:rPr>
              <a:t>https://www.python.org/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173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Python?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Beginner friendly</a:t>
            </a:r>
          </a:p>
          <a:p>
            <a:r>
              <a:rPr lang="en-US" dirty="0" smtClean="0"/>
              <a:t>Easy to understand syntaxes and more human readable.</a:t>
            </a:r>
          </a:p>
          <a:p>
            <a:r>
              <a:rPr lang="en-US" dirty="0" smtClean="0"/>
              <a:t>Ability to use for various kinds of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1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Python can do?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Fulfilling different phases of software development.</a:t>
            </a:r>
          </a:p>
          <a:p>
            <a:r>
              <a:rPr lang="en-US" dirty="0" smtClean="0"/>
              <a:t>Developing Full-Stack web applications.</a:t>
            </a:r>
          </a:p>
          <a:p>
            <a:r>
              <a:rPr lang="en-US" dirty="0" smtClean="0"/>
              <a:t>Data Science, Analysis and Scientific computing.</a:t>
            </a:r>
          </a:p>
          <a:p>
            <a:r>
              <a:rPr lang="en-US" dirty="0" smtClean="0"/>
              <a:t>Machine Learning and Artificial Intelligence.</a:t>
            </a:r>
          </a:p>
          <a:p>
            <a:r>
              <a:rPr lang="en-US" dirty="0" smtClean="0"/>
              <a:t>Automation.</a:t>
            </a:r>
          </a:p>
          <a:p>
            <a:r>
              <a:rPr lang="en-US" dirty="0" smtClean="0"/>
              <a:t>For everyday tasks.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 much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0"/>
            <a:ext cx="85344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So, can </a:t>
            </a:r>
            <a:r>
              <a:rPr lang="en-US" sz="4000" b="1" dirty="0"/>
              <a:t>Python be used for anything and everything?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114798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Not Really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Requirements to run a python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Python software installed on any operating system. (</a:t>
            </a:r>
            <a:r>
              <a:rPr lang="en-US" dirty="0" smtClean="0">
                <a:hlinkClick r:id="rId2"/>
              </a:rPr>
              <a:t>https://www.python.org/downloads/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 text editor or an 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8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217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Programming</vt:lpstr>
      <vt:lpstr>What is Programming</vt:lpstr>
      <vt:lpstr>Programming Languages</vt:lpstr>
      <vt:lpstr>Requirements</vt:lpstr>
      <vt:lpstr>What is Python</vt:lpstr>
      <vt:lpstr>Why Python?</vt:lpstr>
      <vt:lpstr>What Python can do?</vt:lpstr>
      <vt:lpstr>So, can Python be used for anything and everything?</vt:lpstr>
      <vt:lpstr>Requirements to run a python program</vt:lpstr>
      <vt:lpstr>Writing your first Python Program</vt:lpstr>
      <vt:lpstr>How Python code gets executed?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Sahan</dc:creator>
  <cp:lastModifiedBy>Sahan</cp:lastModifiedBy>
  <cp:revision>39</cp:revision>
  <dcterms:created xsi:type="dcterms:W3CDTF">2023-08-13T07:34:16Z</dcterms:created>
  <dcterms:modified xsi:type="dcterms:W3CDTF">2023-08-13T10:12:24Z</dcterms:modified>
</cp:coreProperties>
</file>