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gn/Z61wjuk+E4VI2CADAkQvla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5b1510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5b1510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1" y="2813050"/>
            <a:ext cx="5493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952"/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Built-In Data Types</a:t>
            </a:r>
            <a:endParaRPr/>
          </a:p>
        </p:txBody>
      </p:sp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complex - </a:t>
            </a:r>
            <a:r>
              <a:rPr lang="en">
                <a:solidFill>
                  <a:srgbClr val="000000"/>
                </a:solidFill>
              </a:rPr>
              <a:t>Numeric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hold complex numbers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list - </a:t>
            </a:r>
            <a:r>
              <a:rPr lang="en">
                <a:solidFill>
                  <a:srgbClr val="000000"/>
                </a:solidFill>
              </a:rPr>
              <a:t>Sequence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Python, the Array functionality is </a:t>
            </a:r>
            <a:r>
              <a:rPr lang="en"/>
              <a:t>achieved</a:t>
            </a:r>
            <a:r>
              <a:rPr lang="en"/>
              <a:t> using lists.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are one of the 4 collection data-types in Python.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are used to store multiple values in a single variable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are created using square brackets or using </a:t>
            </a:r>
            <a:r>
              <a:rPr b="1" lang="en"/>
              <a:t>list()</a:t>
            </a:r>
            <a:r>
              <a:rPr lang="en"/>
              <a:t> constructor method (not preferred).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items are ordered, changeable.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Lists can have duplicate values.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List items can be of any data type.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tuple - </a:t>
            </a:r>
            <a:r>
              <a:rPr lang="en">
                <a:solidFill>
                  <a:srgbClr val="000000"/>
                </a:solidFill>
              </a:rPr>
              <a:t>Sequence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range - </a:t>
            </a:r>
            <a:r>
              <a:rPr lang="en">
                <a:solidFill>
                  <a:srgbClr val="000000"/>
                </a:solidFill>
              </a:rPr>
              <a:t>Sequence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dict - </a:t>
            </a:r>
            <a:r>
              <a:rPr lang="en">
                <a:solidFill>
                  <a:srgbClr val="000000"/>
                </a:solidFill>
              </a:rPr>
              <a:t>Mapping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set - </a:t>
            </a:r>
            <a:r>
              <a:rPr lang="en">
                <a:solidFill>
                  <a:srgbClr val="000000"/>
                </a:solidFill>
              </a:rPr>
              <a:t>Set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frozenset - </a:t>
            </a:r>
            <a:r>
              <a:rPr lang="en">
                <a:solidFill>
                  <a:srgbClr val="000000"/>
                </a:solidFill>
              </a:rPr>
              <a:t>Set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bool - </a:t>
            </a:r>
            <a:r>
              <a:rPr lang="en">
                <a:solidFill>
                  <a:srgbClr val="000000"/>
                </a:solidFill>
              </a:rPr>
              <a:t>Boolean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Represents </a:t>
            </a:r>
            <a:r>
              <a:rPr b="1" lang="en"/>
              <a:t>True</a:t>
            </a:r>
            <a:r>
              <a:rPr lang="en"/>
              <a:t> or </a:t>
            </a:r>
            <a:r>
              <a:rPr b="1" lang="en"/>
              <a:t>False </a:t>
            </a:r>
            <a:r>
              <a:rPr lang="en"/>
              <a:t>values.</a:t>
            </a:r>
            <a:endParaRPr/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bytes - </a:t>
            </a:r>
            <a:r>
              <a:rPr lang="en">
                <a:solidFill>
                  <a:srgbClr val="000000"/>
                </a:solidFill>
              </a:rPr>
              <a:t>Binary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bytearray - </a:t>
            </a:r>
            <a:r>
              <a:rPr lang="en">
                <a:solidFill>
                  <a:srgbClr val="000000"/>
                </a:solidFill>
              </a:rPr>
              <a:t>Binary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are Data Types?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In Programming, data-type defines what type of data/value, a </a:t>
            </a:r>
            <a:r>
              <a:rPr b="1" lang="en"/>
              <a:t>variable</a:t>
            </a:r>
            <a:r>
              <a:rPr lang="en"/>
              <a:t> is holding and what type of mathematical, relational or logical operations can be performed on that data, without causing an issue.</a:t>
            </a:r>
            <a:endParaRPr/>
          </a:p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memoryview - </a:t>
            </a:r>
            <a:r>
              <a:rPr lang="en">
                <a:solidFill>
                  <a:srgbClr val="000000"/>
                </a:solidFill>
              </a:rPr>
              <a:t>Binary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NoneType - </a:t>
            </a:r>
            <a:r>
              <a:rPr lang="en">
                <a:solidFill>
                  <a:srgbClr val="000000"/>
                </a:solidFill>
              </a:rPr>
              <a:t>None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NoneType</a:t>
            </a:r>
            <a:r>
              <a:rPr lang="en"/>
              <a:t> is a special data type in python that is used to represent the absence of a value (null value).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None</a:t>
            </a:r>
            <a:r>
              <a:rPr lang="en"/>
              <a:t> and </a:t>
            </a:r>
            <a:r>
              <a:rPr b="1" lang="en"/>
              <a:t>NoneType</a:t>
            </a:r>
            <a:r>
              <a:rPr lang="en"/>
              <a:t> are 2 different things.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None</a:t>
            </a:r>
            <a:r>
              <a:rPr lang="en"/>
              <a:t> is a keyword in Python that is used to define a “</a:t>
            </a:r>
            <a:r>
              <a:rPr b="1" lang="en"/>
              <a:t>null value</a:t>
            </a:r>
            <a:r>
              <a:rPr lang="en"/>
              <a:t>”, which means,</a:t>
            </a:r>
            <a:r>
              <a:rPr b="1" lang="en"/>
              <a:t> no value at all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importantly, a </a:t>
            </a:r>
            <a:r>
              <a:rPr b="1" lang="en"/>
              <a:t>null value</a:t>
            </a:r>
            <a:r>
              <a:rPr lang="en"/>
              <a:t> created with </a:t>
            </a:r>
            <a:r>
              <a:rPr b="1" lang="en"/>
              <a:t>None</a:t>
            </a:r>
            <a:r>
              <a:rPr lang="en"/>
              <a:t> keyword is not equal to 0 or False. It is it’s own value with it’s own data-type which is “</a:t>
            </a:r>
            <a:r>
              <a:rPr b="1" lang="en"/>
              <a:t>NoneType</a:t>
            </a:r>
            <a:r>
              <a:rPr lang="en"/>
              <a:t>”.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None</a:t>
            </a:r>
            <a:r>
              <a:rPr lang="en"/>
              <a:t> can only be equal to </a:t>
            </a:r>
            <a:r>
              <a:rPr b="1" lang="en"/>
              <a:t>None.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NoneType</a:t>
            </a:r>
            <a:r>
              <a:rPr lang="en"/>
              <a:t> is the data-type of </a:t>
            </a:r>
            <a:r>
              <a:rPr b="1" lang="en"/>
              <a:t>None.</a:t>
            </a:r>
            <a:endParaRPr b="1"/>
          </a:p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5b1510078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234" name="Google Shape;234;g275b1510078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some scenarios that we need to specifically mention the data-type of a variable or convert from one type to another data-type..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can be done </a:t>
            </a:r>
            <a:r>
              <a:rPr lang="en"/>
              <a:t>implicitly</a:t>
            </a:r>
            <a:r>
              <a:rPr lang="en"/>
              <a:t> or</a:t>
            </a:r>
            <a:r>
              <a:rPr lang="en"/>
              <a:t> explicitly.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75b1510078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Types vs Data Structures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types </a:t>
            </a:r>
            <a:r>
              <a:rPr lang="en"/>
              <a:t>and </a:t>
            </a:r>
            <a:r>
              <a:rPr b="1" lang="en"/>
              <a:t>Data Structures</a:t>
            </a:r>
            <a:r>
              <a:rPr lang="en"/>
              <a:t> are </a:t>
            </a:r>
            <a:r>
              <a:rPr b="1" lang="en"/>
              <a:t>not the same.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Data-types</a:t>
            </a:r>
            <a:r>
              <a:rPr lang="en"/>
              <a:t> does not store the value of the data. It just represents the type of the stored data.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 Structures </a:t>
            </a:r>
            <a:r>
              <a:rPr lang="en"/>
              <a:t>holds data along with their values. They occupy space in the computer memory. Also data structures can hold different types of data within one single object.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94175" y="1290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 of Built-In Python Data Types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types - </a:t>
            </a:r>
            <a:r>
              <a:rPr b="1" lang="en"/>
              <a:t>str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Numeric types - </a:t>
            </a:r>
            <a:r>
              <a:rPr b="1" lang="en"/>
              <a:t>int</a:t>
            </a:r>
            <a:r>
              <a:rPr lang="en"/>
              <a:t>, </a:t>
            </a:r>
            <a:r>
              <a:rPr b="1" lang="en"/>
              <a:t>float</a:t>
            </a:r>
            <a:r>
              <a:rPr lang="en"/>
              <a:t>, </a:t>
            </a:r>
            <a:r>
              <a:rPr b="1" lang="en"/>
              <a:t>complex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Sequence types - </a:t>
            </a:r>
            <a:r>
              <a:rPr b="1" lang="en"/>
              <a:t>list</a:t>
            </a:r>
            <a:r>
              <a:rPr lang="en"/>
              <a:t>, </a:t>
            </a:r>
            <a:r>
              <a:rPr b="1" lang="en"/>
              <a:t>tuple</a:t>
            </a:r>
            <a:r>
              <a:rPr lang="en"/>
              <a:t>, </a:t>
            </a:r>
            <a:r>
              <a:rPr b="1" lang="en"/>
              <a:t>range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Mapping types - </a:t>
            </a:r>
            <a:r>
              <a:rPr b="1" lang="en"/>
              <a:t>dict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types - </a:t>
            </a:r>
            <a:r>
              <a:rPr b="1" lang="en"/>
              <a:t>set</a:t>
            </a:r>
            <a:r>
              <a:rPr lang="en"/>
              <a:t>, </a:t>
            </a:r>
            <a:r>
              <a:rPr b="1" lang="en"/>
              <a:t>frozenset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Boolean types - </a:t>
            </a:r>
            <a:r>
              <a:rPr b="1" lang="en"/>
              <a:t>bool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Binary types - </a:t>
            </a:r>
            <a:r>
              <a:rPr b="1" lang="en"/>
              <a:t>bytes</a:t>
            </a:r>
            <a:r>
              <a:rPr lang="en"/>
              <a:t>, </a:t>
            </a:r>
            <a:r>
              <a:rPr b="1" lang="en"/>
              <a:t>bytearray</a:t>
            </a:r>
            <a:r>
              <a:rPr lang="en"/>
              <a:t>, </a:t>
            </a:r>
            <a:r>
              <a:rPr b="1" lang="en"/>
              <a:t>memoryview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None types - </a:t>
            </a:r>
            <a:r>
              <a:rPr b="1" lang="en"/>
              <a:t>NoneType</a:t>
            </a:r>
            <a:endParaRPr b="1"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type() </a:t>
            </a:r>
            <a:r>
              <a:rPr lang="en"/>
              <a:t> function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Python built-in </a:t>
            </a:r>
            <a:r>
              <a:rPr b="1" lang="en"/>
              <a:t>type() </a:t>
            </a:r>
            <a:r>
              <a:rPr lang="en"/>
              <a:t>function can be used to get the data type of a variable.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str - </a:t>
            </a:r>
            <a:r>
              <a:rPr lang="en">
                <a:solidFill>
                  <a:srgbClr val="000000"/>
                </a:solidFill>
              </a:rPr>
              <a:t>Text data type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Strings are a sequence of characters.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python, Strings are represented by either single or double quotes.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Strings are arrays.</a:t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String Formatting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we are inserting a custom string or a variable into an already existing text, it is called string formatting.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 there are several ways to format strings.</a:t>
            </a:r>
            <a:endParaRPr/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int - </a:t>
            </a:r>
            <a:r>
              <a:rPr lang="en">
                <a:solidFill>
                  <a:srgbClr val="000000"/>
                </a:solidFill>
              </a:rPr>
              <a:t>Numeric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assign whole numbers without decimals.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python3, there is no max limitation for integers. You can assign values as large as available memory allows.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float - </a:t>
            </a:r>
            <a:r>
              <a:rPr lang="en">
                <a:solidFill>
                  <a:srgbClr val="000000"/>
                </a:solidFill>
              </a:rPr>
              <a:t>Numeric data 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assign floating point numbers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