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11" autoAdjust="0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04888" y="232915"/>
            <a:ext cx="961072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tx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tx2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2460643"/>
            <a:ext cx="88773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STUDENT NAME - R SAHANA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NM ID - F511DFFCE9E73C29F554F11B8FA76E06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REGISTER NO – 312216020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DEPARTMENT - B.COM GENERAL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COLLEGE - SHRI SHANKARLAL SUNDARBAI SHASUN JAIN COLLEGE FOR WOMEN</a:t>
            </a:r>
          </a:p>
          <a:p>
            <a:r>
              <a:rPr lang="en-US" sz="2000" dirty="0">
                <a:latin typeface="+mj-lt"/>
                <a:ea typeface="MS PGothic" panose="020B0600070205080204" pitchFamily="34" charset="-128"/>
              </a:rPr>
              <a:t>           </a:t>
            </a:r>
            <a:endParaRPr lang="en-IN" sz="2000" dirty="0">
              <a:latin typeface="+mj-lt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14130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sz="2800" b="1" spc="-35" dirty="0">
                <a:latin typeface="Trebuchet MS"/>
                <a:cs typeface="Trebuchet MS"/>
              </a:rPr>
              <a:t>E</a:t>
            </a:r>
            <a:r>
              <a:rPr sz="2800" b="1" spc="-30" dirty="0">
                <a:latin typeface="Trebuchet MS"/>
                <a:cs typeface="Trebuchet MS"/>
              </a:rPr>
              <a:t>LL</a:t>
            </a:r>
            <a:r>
              <a:rPr sz="2800" b="1" spc="-5" dirty="0">
                <a:latin typeface="Trebuchet MS"/>
                <a:cs typeface="Trebuchet MS"/>
              </a:rPr>
              <a:t>I</a:t>
            </a:r>
            <a:r>
              <a:rPr sz="2800" b="1" spc="30" dirty="0">
                <a:latin typeface="Trebuchet MS"/>
                <a:cs typeface="Trebuchet MS"/>
              </a:rPr>
              <a:t>N</a:t>
            </a:r>
            <a:r>
              <a:rPr sz="2800" b="1" spc="5" dirty="0">
                <a:latin typeface="Trebuchet MS"/>
                <a:cs typeface="Trebuchet MS"/>
              </a:rPr>
              <a:t>G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2819400" y="1524000"/>
            <a:ext cx="4648200" cy="381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</a:t>
            </a:r>
            <a:r>
              <a:rPr sz="2800" spc="-40" dirty="0"/>
              <a:t>E</a:t>
            </a:r>
            <a:r>
              <a:rPr sz="2800" spc="15" dirty="0"/>
              <a:t>S</a:t>
            </a:r>
            <a:r>
              <a:rPr sz="2800" spc="-30" dirty="0"/>
              <a:t>U</a:t>
            </a:r>
            <a:r>
              <a:rPr sz="2800" spc="-405" dirty="0"/>
              <a:t>L</a:t>
            </a:r>
            <a:r>
              <a:rPr sz="28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128712"/>
            <a:ext cx="7116514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609600"/>
            <a:ext cx="10681335" cy="430887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1828800" y="1581150"/>
            <a:ext cx="6858000" cy="3695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 conclusion, the </a:t>
            </a:r>
            <a:r>
              <a:rPr lang="en-IN" sz="3200" dirty="0">
                <a:solidFill>
                  <a:schemeClr val="tx2"/>
                </a:solidFill>
                <a:highlight>
                  <a:srgbClr val="00FFFF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Employee Performance Analysis </a:t>
            </a:r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39" y="-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0110" y="-811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532168"/>
            <a:ext cx="39096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PROJECT</a:t>
            </a:r>
            <a:r>
              <a:rPr sz="2800" spc="-85" dirty="0"/>
              <a:t> </a:t>
            </a:r>
            <a:r>
              <a:rPr sz="2800" spc="25" dirty="0"/>
              <a:t>TITLE</a:t>
            </a:r>
            <a:endParaRPr sz="28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49393" y="2557612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tx2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5655" y="1"/>
            <a:ext cx="12287655" cy="68628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/>
              <a:t>A</a:t>
            </a:r>
            <a:r>
              <a:rPr sz="2800" spc="-5" dirty="0"/>
              <a:t>G</a:t>
            </a:r>
            <a:r>
              <a:rPr sz="2800" spc="-35" dirty="0"/>
              <a:t>E</a:t>
            </a:r>
            <a:r>
              <a:rPr sz="2800" spc="15" dirty="0"/>
              <a:t>N</a:t>
            </a:r>
            <a:r>
              <a:rPr sz="28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078924" y="961969"/>
            <a:ext cx="42917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Discussion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Conclusion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724" y="500121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dirty="0"/>
              <a:t>P</a:t>
            </a:r>
            <a:r>
              <a:rPr sz="2800" spc="15" dirty="0"/>
              <a:t>ROB</a:t>
            </a:r>
            <a:r>
              <a:rPr sz="2800" spc="55" dirty="0"/>
              <a:t>L</a:t>
            </a:r>
            <a:r>
              <a:rPr sz="2800" spc="-20" dirty="0"/>
              <a:t>E</a:t>
            </a:r>
            <a:r>
              <a:rPr sz="2800" spc="20" dirty="0"/>
              <a:t>M</a:t>
            </a:r>
            <a:r>
              <a:rPr lang="en-GB" sz="2800" spc="20" dirty="0"/>
              <a:t> </a:t>
            </a:r>
            <a:r>
              <a:rPr sz="2800" spc="10" dirty="0"/>
              <a:t>S</a:t>
            </a:r>
            <a:r>
              <a:rPr sz="2800" spc="-370" dirty="0"/>
              <a:t>T</a:t>
            </a:r>
            <a:r>
              <a:rPr sz="2800" spc="-375" dirty="0"/>
              <a:t>A</a:t>
            </a:r>
            <a:r>
              <a:rPr sz="2800" spc="15" dirty="0"/>
              <a:t>T</a:t>
            </a:r>
            <a:r>
              <a:rPr sz="2800" spc="-10" dirty="0"/>
              <a:t>E</a:t>
            </a:r>
            <a:r>
              <a:rPr sz="2800" spc="-20" dirty="0"/>
              <a:t>ME</a:t>
            </a:r>
            <a:r>
              <a:rPr sz="2800" spc="10" dirty="0"/>
              <a:t>NT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We need a comprehensive solution to collect, analyse and interpret relevant data on employee performance, providing actionable insights to enhance productivity and employee growth</a:t>
            </a:r>
            <a:r>
              <a:rPr lang="en-IN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89867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dirty="0"/>
              <a:t>PROJECT</a:t>
            </a:r>
            <a:r>
              <a:rPr lang="en-GB" sz="2800" spc="5" dirty="0"/>
              <a:t> </a:t>
            </a:r>
            <a:r>
              <a:rPr sz="2800" spc="-20" dirty="0"/>
              <a:t>OVERVIEW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95400" y="2371289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381000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/>
              <a:t>W</a:t>
            </a:r>
            <a:r>
              <a:rPr sz="2800" spc="-20" dirty="0"/>
              <a:t>H</a:t>
            </a:r>
            <a:r>
              <a:rPr sz="2800" spc="20" dirty="0"/>
              <a:t>O</a:t>
            </a:r>
            <a:r>
              <a:rPr sz="2800" spc="-235" dirty="0"/>
              <a:t> </a:t>
            </a:r>
            <a:r>
              <a:rPr sz="2800" spc="-10" dirty="0"/>
              <a:t>AR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10" dirty="0"/>
              <a:t>T</a:t>
            </a:r>
            <a:r>
              <a:rPr sz="2800" spc="-15" dirty="0"/>
              <a:t>H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20" dirty="0"/>
              <a:t>E</a:t>
            </a:r>
            <a:r>
              <a:rPr sz="2800" spc="30" dirty="0"/>
              <a:t>N</a:t>
            </a:r>
            <a:r>
              <a:rPr sz="2800" spc="15" dirty="0"/>
              <a:t>D</a:t>
            </a:r>
            <a:r>
              <a:rPr sz="2800" spc="-45" dirty="0"/>
              <a:t> </a:t>
            </a:r>
            <a:r>
              <a:rPr sz="2800" dirty="0"/>
              <a:t>U</a:t>
            </a:r>
            <a:r>
              <a:rPr sz="2800" spc="10" dirty="0"/>
              <a:t>S</a:t>
            </a:r>
            <a:r>
              <a:rPr sz="2800" spc="-25" dirty="0"/>
              <a:t>E</a:t>
            </a:r>
            <a:r>
              <a:rPr sz="2800" spc="-10" dirty="0"/>
              <a:t>R</a:t>
            </a:r>
            <a:r>
              <a:rPr sz="2800" spc="5" dirty="0"/>
              <a:t>S?</a:t>
            </a:r>
            <a:endParaRPr sz="28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1751680" y="1105143"/>
            <a:ext cx="5105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HR Department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-HR managers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-Learning and development professionals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2. Management Team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-Department heads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-Team leads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-Supervisors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3. Employees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4. Senior Leadership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-CEO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-CFO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-COO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876425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8137"/>
            <a:ext cx="1068133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555883" y="2295525"/>
            <a:ext cx="4483968" cy="2266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Conditional Formatting  - Missing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Filter – Remove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Formula - Performance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Pivot Table -  Summary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941"/>
            <a:ext cx="10681335" cy="430887"/>
          </a:xfrm>
        </p:spPr>
        <p:txBody>
          <a:bodyPr/>
          <a:lstStyle/>
          <a:p>
            <a:r>
              <a:rPr lang="en-IN" sz="2800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2625030" y="1730869"/>
            <a:ext cx="5174932" cy="4052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Employee = Kaggle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26 – Features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9 – Features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 ID Num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Performance level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Gender – Female Male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Employee rating – Num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1812131"/>
            <a:ext cx="2209800" cy="32337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578592"/>
            <a:ext cx="848042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/>
              <a:t>THE</a:t>
            </a:r>
            <a:r>
              <a:rPr sz="2800" spc="20" dirty="0"/>
              <a:t> </a:t>
            </a:r>
            <a:r>
              <a:rPr lang="en-US" sz="2800" spc="20" dirty="0"/>
              <a:t>"</a:t>
            </a:r>
            <a:r>
              <a:rPr sz="2800" spc="10" dirty="0"/>
              <a:t>WOW</a:t>
            </a:r>
            <a:r>
              <a:rPr lang="en-US" sz="2800" spc="10" dirty="0"/>
              <a:t>"</a:t>
            </a:r>
            <a:r>
              <a:rPr sz="2800" spc="85" dirty="0"/>
              <a:t> </a:t>
            </a:r>
            <a:r>
              <a:rPr sz="2800" spc="10" dirty="0"/>
              <a:t>IN</a:t>
            </a:r>
            <a:r>
              <a:rPr sz="2800" spc="-5" dirty="0"/>
              <a:t> </a:t>
            </a:r>
            <a:r>
              <a:rPr sz="2800" spc="15" dirty="0"/>
              <a:t>OUR</a:t>
            </a:r>
            <a:r>
              <a:rPr sz="2800" spc="-10" dirty="0"/>
              <a:t> </a:t>
            </a:r>
            <a:r>
              <a:rPr sz="2800" spc="20" dirty="0"/>
              <a:t>SOLUTION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3048000" y="2839077"/>
            <a:ext cx="6638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308</Words>
  <Application>Microsoft Office PowerPoint</Application>
  <PresentationFormat>Widescreen</PresentationFormat>
  <Paragraphs>100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sahana R</cp:lastModifiedBy>
  <cp:revision>17</cp:revision>
  <dcterms:created xsi:type="dcterms:W3CDTF">2024-03-29T15:07:22Z</dcterms:created>
  <dcterms:modified xsi:type="dcterms:W3CDTF">2024-09-07T06:59:05Z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