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0F5D-D5CD-EE98-2FEF-78FAFD828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D4CBD-D601-265A-5060-661897D3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5FAD-146C-7D98-EF0A-2A36BABA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5B44-E75C-80D1-2B44-BC4F82D8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D3888-BBB1-77A0-93DC-B7D852B6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32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78BC-1ABB-B1EC-205B-F5702BA6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5C43C-D861-1D35-0C8D-1A791281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91A0-CFC0-2165-9A2E-BF1F6821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E242-FD88-F153-9257-91A7D4E0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41AB-6ED5-071E-F94A-20D126A8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4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E39B-8C02-D571-1CC6-427DABA49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F70D-90B6-94DF-E05C-0785C4943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418C-476D-66A6-9FB5-2958E32B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F4C6-13DE-3358-1C49-92596561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7514-FAB4-50C1-CDBF-CC4CF1AB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9B11-AACE-2024-7E59-D185B7B6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FD78-C504-B366-9322-B0A24388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1286-3DDA-907F-8D71-D945FADB6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2A9EB-C75E-2439-195D-6591B2A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3C9C-082E-8860-25EB-56C2943E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95CF-51D1-1371-1C86-4BA2FF53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999A-A8E3-02D9-32AA-5B0C9266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2D7A-4EB3-EDDA-59A0-F1B156CA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FF633-7BA2-E51A-160C-4C4D2A11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81F8-8584-6F7F-9C47-55EB7C4C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8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6B65-2AFB-D5AF-FBD6-9D359A73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7D43-64E0-6107-EC01-D94D95303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5B741-0AD2-249E-8755-36B0BD2C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C0AAB-C8BA-8316-46FF-D8E413BB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F6AD0-19CF-EDF0-72C8-0AFCC162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3B10B-045F-0D2C-BD5A-FF908F6D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9016-C451-AC68-F430-58B09975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0DCC-E708-EC11-AE0E-2DD93CC8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C867-53E3-DF5D-13FC-2F0832CBF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A841E-6FD6-7719-9332-0C1BBE0C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108D7-F57A-C196-C69E-545B68C00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64B4C-AA42-B15A-6CC0-3891B44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C6B29-5C74-E8CC-A380-25770523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CF15B-1F6E-A386-8C57-068F268D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9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3AB3-06C6-EA08-2D35-B35DDA24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0E524-A103-1521-9601-8850FE2B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AB61-07E1-66F8-3A82-B6D2BAC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88E6B-9C53-F273-7546-33AC3B7A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8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B841C-0DE2-348C-A517-022CA364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43D03-D6EF-60B1-88A6-E930B1E8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D9833-1723-9539-DE2A-2668D471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E7A5-26AE-CFC0-8DF8-CB4A191F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1324-8D9A-AF85-F67E-A00042DF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D201-0E46-B74E-6EB2-19673925E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4A1D-0059-39AD-5A6D-24B3CD9A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BAA16-E308-8A42-DAF9-C6C19F4D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3F251-78F2-6CD5-1B94-A8238036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2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0FCD-A154-29DF-AEF1-09EE9B02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5AA10-D00D-0C15-44DB-3CCC8044A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68A1-37B7-9410-1327-200909145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1958C-A52B-1E81-FC5B-5FE9DB9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4D991-7860-C6B1-E1DB-688C40A1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309B2-64CC-4515-4D87-CC2E42AC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8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DB92-BAE2-B9A1-26F0-E6038C19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9F35-0E04-BB3B-8D37-6C49F654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E61D-4B12-6ACF-3709-6B1BEC33C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1B307-C715-4599-9C0D-1B23813A94C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529A-DEC2-2528-D673-A68A1BD11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37C5-2235-14B2-839B-40ED67F0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D89AC-2A7F-48F5-B92B-58CDE2E72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9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CDD6-943D-3623-FFCB-647C2F99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844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 err="1"/>
              <a:t>NeuroLearn</a:t>
            </a:r>
            <a:r>
              <a:rPr lang="en-IN" b="1" dirty="0"/>
              <a:t> - AI-Powered Adaptive Smart Classroom</a:t>
            </a:r>
            <a:br>
              <a:rPr lang="en-IN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FE6FB-9C8F-94BB-E4CA-7B32D744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27" y="2888674"/>
            <a:ext cx="11315700" cy="3751118"/>
          </a:xfrm>
        </p:spPr>
        <p:txBody>
          <a:bodyPr>
            <a:normAutofit fontScale="25000" lnSpcReduction="20000"/>
          </a:bodyPr>
          <a:lstStyle/>
          <a:p>
            <a:r>
              <a:rPr lang="en-IN" sz="12800" dirty="0"/>
              <a:t>Enhancing Learning through Neurotechnology</a:t>
            </a:r>
          </a:p>
          <a:p>
            <a:pPr algn="l"/>
            <a:endParaRPr lang="en-IN" dirty="0"/>
          </a:p>
          <a:p>
            <a:pPr algn="l"/>
            <a:r>
              <a:rPr lang="en-US" sz="12800" dirty="0"/>
              <a:t>Presented by:</a:t>
            </a:r>
          </a:p>
          <a:p>
            <a:pPr algn="l"/>
            <a:r>
              <a:rPr lang="en-US" sz="12800" dirty="0"/>
              <a:t>Sahana. M. D</a:t>
            </a:r>
          </a:p>
          <a:p>
            <a:pPr algn="l"/>
            <a:r>
              <a:rPr lang="en-US" sz="12800" dirty="0"/>
              <a:t>Shreya. G. Mantha</a:t>
            </a:r>
          </a:p>
          <a:p>
            <a:pPr algn="l"/>
            <a:r>
              <a:rPr lang="en-US" sz="12800" dirty="0"/>
              <a:t>Sumangala</a:t>
            </a:r>
          </a:p>
          <a:p>
            <a:pPr algn="l"/>
            <a:endParaRPr lang="en-US" dirty="0"/>
          </a:p>
          <a:p>
            <a:pPr algn="l"/>
            <a:r>
              <a:rPr lang="en-IN" sz="12800" dirty="0"/>
              <a:t>Mentor: Dr. Basanti. </a:t>
            </a:r>
            <a:r>
              <a:rPr lang="en-IN" sz="12800" dirty="0" err="1"/>
              <a:t>Ghanti</a:t>
            </a:r>
            <a:endParaRPr lang="en-IN" sz="12800" dirty="0"/>
          </a:p>
          <a:p>
            <a:pPr algn="l"/>
            <a:endParaRPr lang="en-IN" dirty="0"/>
          </a:p>
          <a:p>
            <a:pPr algn="l"/>
            <a:r>
              <a:rPr lang="en-IN" sz="12800" dirty="0"/>
              <a:t>Institution: </a:t>
            </a:r>
            <a:r>
              <a:rPr lang="en-IN" sz="12800" dirty="0" err="1"/>
              <a:t>Sharnbasva</a:t>
            </a:r>
            <a:r>
              <a:rPr lang="en-IN" sz="12800" dirty="0"/>
              <a:t> University, Kalaburagi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                                                                    </a:t>
            </a:r>
          </a:p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3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2912-39FF-06E9-7681-91CE1B58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E8BC-6185-A615-9656-EFD0FCE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vision behind </a:t>
            </a:r>
            <a:r>
              <a:rPr lang="en-IN" dirty="0" err="1"/>
              <a:t>NeuroLearn</a:t>
            </a:r>
            <a:r>
              <a:rPr lang="en-IN" dirty="0"/>
              <a:t> is to cultivate a truly personalized educational ecosystem where every student's unique learning journey is recognized, supported, and optimized.</a:t>
            </a:r>
          </a:p>
          <a:p>
            <a:pPr algn="just"/>
            <a:r>
              <a:rPr lang="en-IN" dirty="0"/>
              <a:t> Traditional educational paradigms, often characterized by a "one-size-fits-all" approach, frequently overlook the vast spectrum of individual learning paces, cognitive styles, and socio-economic disparities. </a:t>
            </a:r>
          </a:p>
          <a:p>
            <a:pPr algn="just"/>
            <a:r>
              <a:rPr lang="en-IN" dirty="0" err="1"/>
              <a:t>NeuroLearn</a:t>
            </a:r>
            <a:r>
              <a:rPr lang="en-IN" dirty="0"/>
              <a:t> directly addresses this critical gap by employing cutting-edge artificial intelligence to dynamically tailor content, pedagogical strategies, and assessment methods.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1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4D08-5A1E-6DA0-7D45-67494762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7" y="209262"/>
            <a:ext cx="10515600" cy="736311"/>
          </a:xfrm>
        </p:spPr>
        <p:txBody>
          <a:bodyPr>
            <a:normAutofit/>
          </a:bodyPr>
          <a:lstStyle/>
          <a:p>
            <a:r>
              <a:rPr lang="en-US" sz="4000" dirty="0"/>
              <a:t>System </a:t>
            </a:r>
            <a:r>
              <a:rPr lang="en-US" sz="4000" dirty="0" err="1"/>
              <a:t>overiew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F68C-33F5-F698-1927-89B5E79D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73" y="862446"/>
            <a:ext cx="10515600" cy="65982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-Technologies used:</a:t>
            </a:r>
            <a:endParaRPr lang="en-IN" sz="2400" dirty="0"/>
          </a:p>
          <a:p>
            <a:pPr marL="0" indent="0" algn="just">
              <a:buNone/>
            </a:pPr>
            <a:r>
              <a:rPr lang="en-IN" sz="1600" dirty="0"/>
              <a:t>1) Backend: </a:t>
            </a:r>
          </a:p>
          <a:p>
            <a:pPr algn="just"/>
            <a:r>
              <a:rPr lang="en-IN" sz="1600" dirty="0"/>
              <a:t>Python Flask</a:t>
            </a:r>
            <a:endParaRPr lang="en-IN" sz="1600" b="1" dirty="0"/>
          </a:p>
          <a:p>
            <a:pPr marL="0" lvl="0" indent="0" algn="just">
              <a:buNone/>
            </a:pPr>
            <a:r>
              <a:rPr lang="en-IN" sz="1600" dirty="0"/>
              <a:t>2) Frontend:</a:t>
            </a:r>
          </a:p>
          <a:p>
            <a:pPr algn="just"/>
            <a:r>
              <a:rPr lang="en-IN" sz="1600" dirty="0"/>
              <a:t>HTML5, CSS3, JavaScript (ES6+) </a:t>
            </a:r>
            <a:endParaRPr lang="en-US" sz="1600" dirty="0"/>
          </a:p>
          <a:p>
            <a:pPr marL="0" lvl="0" indent="0" algn="just">
              <a:buNone/>
            </a:pPr>
            <a:r>
              <a:rPr lang="en-IN" sz="1600" dirty="0"/>
              <a:t>3) AI/ML:</a:t>
            </a:r>
          </a:p>
          <a:p>
            <a:pPr algn="just"/>
            <a:r>
              <a:rPr lang="en-IN" sz="1600" dirty="0" err="1"/>
              <a:t>OpenVINO</a:t>
            </a:r>
            <a:endParaRPr lang="en-IN" sz="1600" dirty="0"/>
          </a:p>
          <a:p>
            <a:pPr algn="just"/>
            <a:r>
              <a:rPr lang="en-IN" sz="1600" dirty="0"/>
              <a:t>scikit-learn</a:t>
            </a:r>
          </a:p>
          <a:p>
            <a:pPr algn="just"/>
            <a:r>
              <a:rPr lang="en-IN" sz="1600" dirty="0"/>
              <a:t>NumPy</a:t>
            </a:r>
          </a:p>
          <a:p>
            <a:pPr algn="just"/>
            <a:r>
              <a:rPr lang="en-IN" sz="1600" dirty="0"/>
              <a:t>Pandas</a:t>
            </a:r>
          </a:p>
          <a:p>
            <a:pPr marL="0" lvl="0" indent="0" algn="just">
              <a:buNone/>
            </a:pPr>
            <a:r>
              <a:rPr lang="en-IN" sz="1600" dirty="0"/>
              <a:t>4) Visualization:</a:t>
            </a:r>
          </a:p>
          <a:p>
            <a:pPr algn="just"/>
            <a:r>
              <a:rPr lang="en-IN" sz="1600" dirty="0"/>
              <a:t>Matplotlib</a:t>
            </a:r>
          </a:p>
          <a:p>
            <a:pPr algn="just"/>
            <a:r>
              <a:rPr lang="en-IN" sz="1600" dirty="0"/>
              <a:t>Seaborn:</a:t>
            </a:r>
          </a:p>
          <a:p>
            <a:pPr marL="0" indent="0" algn="just">
              <a:buNone/>
            </a:pPr>
            <a:r>
              <a:rPr lang="en-IN" sz="1600" dirty="0"/>
              <a:t>5) Database</a:t>
            </a:r>
          </a:p>
          <a:p>
            <a:pPr algn="just"/>
            <a:r>
              <a:rPr lang="en-IN" sz="1600" dirty="0"/>
              <a:t>SQLite </a:t>
            </a: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5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B22B-974E-06AD-1AE5-DD10869C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B7FF-46CA-19F4-1838-2B3150B7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contemporary educational landscape is fraught with challenges that traditional teaching methodologies struggle to overcome </a:t>
            </a:r>
            <a:r>
              <a:rPr lang="en-IN" dirty="0" err="1"/>
              <a:t>NeuroLearn</a:t>
            </a:r>
            <a:r>
              <a:rPr lang="en-IN" dirty="0"/>
              <a:t> directly confronts the systemic issues by leveraging the power of AI to create a dynamic, responsive, and equitable learning environment. By providing a highly personalized learning path, the platform ensures that each student receives the precise support and challenge they need, when they need it, thereby maximizing their potential and fostering a more inclusive educational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9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301E-66D3-CAB4-BBDF-F046BED7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Application Architecture: A Modular Design</a:t>
            </a:r>
            <a:br>
              <a:rPr lang="en-IN" b="1" dirty="0"/>
            </a:br>
            <a:r>
              <a:rPr lang="en-IN" sz="2200" dirty="0" err="1"/>
              <a:t>NeuroLearn's</a:t>
            </a:r>
            <a:r>
              <a:rPr lang="en-IN" sz="2200" dirty="0"/>
              <a:t> architecture is designed for clarity, scalability, and maintainability, separating concerns into logical components.</a:t>
            </a:r>
            <a:br>
              <a:rPr lang="en-IN" sz="2200" dirty="0"/>
            </a:br>
            <a:endParaRPr lang="en-IN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A40E5-3728-5EC6-F653-52FD11012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image2.png">
            <a:extLst>
              <a:ext uri="{FF2B5EF4-FFF2-40B4-BE49-F238E27FC236}">
                <a16:creationId xmlns:a16="http://schemas.microsoft.com/office/drawing/2014/main" id="{D0BEA391-18E5-1031-2EA1-8D80C28E9E84}"/>
              </a:ext>
            </a:extLst>
          </p:cNvPr>
          <p:cNvPicPr/>
          <p:nvPr/>
        </p:nvPicPr>
        <p:blipFill>
          <a:blip r:embed="rId2"/>
          <a:srcRect l="3205" t="18787" r="2724"/>
          <a:stretch>
            <a:fillRect/>
          </a:stretch>
        </p:blipFill>
        <p:spPr>
          <a:xfrm>
            <a:off x="2843212" y="1663700"/>
            <a:ext cx="5591175" cy="48291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6374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2C18-6C3E-035F-7837-C4068EEC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6FFD-FAA9-813E-BE10-3C5A780A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Increased efficiency for educators</a:t>
            </a:r>
          </a:p>
          <a:p>
            <a:pPr algn="just"/>
            <a:r>
              <a:rPr lang="en-US" dirty="0"/>
              <a:t>Improved student outcomes</a:t>
            </a:r>
          </a:p>
          <a:p>
            <a:pPr algn="just"/>
            <a:r>
              <a:rPr lang="en-US" dirty="0"/>
              <a:t>24/7 learning support</a:t>
            </a:r>
          </a:p>
          <a:p>
            <a:pPr algn="just"/>
            <a:r>
              <a:rPr lang="en-US" dirty="0"/>
              <a:t>Attendance tracking</a:t>
            </a:r>
          </a:p>
          <a:p>
            <a:pPr algn="just"/>
            <a:r>
              <a:rPr lang="en-US" dirty="0"/>
              <a:t>Reduced learning gaps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43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0EB-450D-0BC1-B20E-BAB3DFA7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0ECF-93CF-9272-0999-15FFA18A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Smart content creation</a:t>
            </a:r>
          </a:p>
          <a:p>
            <a:pPr algn="just"/>
            <a:r>
              <a:rPr lang="en-US" dirty="0"/>
              <a:t>Real time feedback</a:t>
            </a:r>
          </a:p>
          <a:p>
            <a:pPr algn="just"/>
            <a:r>
              <a:rPr lang="en-US" dirty="0"/>
              <a:t>Practice and assessments</a:t>
            </a:r>
          </a:p>
          <a:p>
            <a:pPr algn="just"/>
            <a:r>
              <a:rPr lang="en-US" dirty="0"/>
              <a:t>Used in data driven decision making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51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FF17-BD9C-8E03-43D4-440F57FA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2BA0-BC2C-E93C-53CE-11B62274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/>
              <a:t>NeuroLearn</a:t>
            </a:r>
            <a:r>
              <a:rPr lang="en-IN" dirty="0"/>
              <a:t> represents a significant leap forward in the realm of educational technology. By meticulously integrating cutting-edge artificial intelligence, particularly through the efficient inference capabilities of Intel's </a:t>
            </a:r>
            <a:r>
              <a:rPr lang="en-IN" dirty="0" err="1"/>
              <a:t>OpenVINO</a:t>
            </a:r>
            <a:r>
              <a:rPr lang="en-IN" dirty="0"/>
              <a:t> toolkit, the platform addresses the long-standing challenge of providing truly personalized education. </a:t>
            </a:r>
            <a:r>
              <a:rPr lang="en-IN" dirty="0" err="1"/>
              <a:t>NeuroLearn</a:t>
            </a:r>
            <a:r>
              <a:rPr lang="en-IN" dirty="0"/>
              <a:t> is more than just a piece of software; it is a commitment to a more equitable, engaging, and effective educational future. By harnessing the power of AI, we aim to unlock the full potential of every student, transforming the traditional classroom into a smart, adaptive, and truly personalized learning space.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1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6F74-221B-1858-E196-6DE340E5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3066"/>
          </a:xfrm>
        </p:spPr>
        <p:txBody>
          <a:bodyPr>
            <a:normAutofit/>
          </a:bodyPr>
          <a:lstStyle/>
          <a:p>
            <a:r>
              <a:rPr lang="en-US" sz="6000" dirty="0"/>
              <a:t>                  THANK YOU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24377-47CF-5DF2-8F5A-60E4567E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1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422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   NeuroLearn - AI-Powered Adaptive Smart Classroom  </vt:lpstr>
      <vt:lpstr>INTRODUCTION</vt:lpstr>
      <vt:lpstr>System overiew</vt:lpstr>
      <vt:lpstr>PROBLEM STATEMENT</vt:lpstr>
      <vt:lpstr>Application Architecture: A Modular Design NeuroLearn's architecture is designed for clarity, scalability, and maintainability, separating concerns into logical components. </vt:lpstr>
      <vt:lpstr>ADVANTAGES</vt:lpstr>
      <vt:lpstr>APPLICATIONS</vt:lpstr>
      <vt:lpstr>CONCLUSION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Mack k</dc:creator>
  <cp:lastModifiedBy>shreya mantha</cp:lastModifiedBy>
  <cp:revision>3</cp:revision>
  <dcterms:created xsi:type="dcterms:W3CDTF">2025-07-12T06:22:54Z</dcterms:created>
  <dcterms:modified xsi:type="dcterms:W3CDTF">2025-07-12T10:37:58Z</dcterms:modified>
</cp:coreProperties>
</file>