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6"/>
          </a:solidFill>
        </a:fill>
      </a:tcStyle>
    </a:wholeTbl>
    <a:band2H>
      <a:tcTxStyle b="def" i="def"/>
      <a:tcStyle>
        <a:tcBdr/>
        <a:fill>
          <a:solidFill>
            <a:srgbClr val="E7EE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7E1"/>
          </a:solidFill>
        </a:fill>
      </a:tcStyle>
    </a:wholeTbl>
    <a:band2H>
      <a:tcTxStyle b="def" i="def"/>
      <a:tcStyle>
        <a:tcBdr/>
        <a:fill>
          <a:solidFill>
            <a:srgbClr val="EBF4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 b="def" i="def"/>
      <a:tcStyle>
        <a:tcBdr/>
        <a:fill>
          <a:solidFill>
            <a:srgbClr val="E7EC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D2E2D"/>
        </a:solidFill>
        <a:latin typeface="+mj-lt"/>
        <a:ea typeface="+mj-ea"/>
        <a:cs typeface="+mj-cs"/>
        <a:sym typeface="Arial"/>
      </a:defRPr>
    </a:lvl1pPr>
    <a:lvl2pPr indent="228600" latinLnBrk="0">
      <a:defRPr sz="1200">
        <a:solidFill>
          <a:srgbClr val="2D2E2D"/>
        </a:solidFill>
        <a:latin typeface="+mj-lt"/>
        <a:ea typeface="+mj-ea"/>
        <a:cs typeface="+mj-cs"/>
        <a:sym typeface="Arial"/>
      </a:defRPr>
    </a:lvl2pPr>
    <a:lvl3pPr indent="457200" latinLnBrk="0">
      <a:defRPr sz="1200">
        <a:solidFill>
          <a:srgbClr val="2D2E2D"/>
        </a:solidFill>
        <a:latin typeface="+mj-lt"/>
        <a:ea typeface="+mj-ea"/>
        <a:cs typeface="+mj-cs"/>
        <a:sym typeface="Arial"/>
      </a:defRPr>
    </a:lvl3pPr>
    <a:lvl4pPr indent="685800" latinLnBrk="0">
      <a:defRPr sz="1200">
        <a:solidFill>
          <a:srgbClr val="2D2E2D"/>
        </a:solidFill>
        <a:latin typeface="+mj-lt"/>
        <a:ea typeface="+mj-ea"/>
        <a:cs typeface="+mj-cs"/>
        <a:sym typeface="Arial"/>
      </a:defRPr>
    </a:lvl4pPr>
    <a:lvl5pPr indent="914400" latinLnBrk="0">
      <a:defRPr sz="1200">
        <a:solidFill>
          <a:srgbClr val="2D2E2D"/>
        </a:solidFill>
        <a:latin typeface="+mj-lt"/>
        <a:ea typeface="+mj-ea"/>
        <a:cs typeface="+mj-cs"/>
        <a:sym typeface="Arial"/>
      </a:defRPr>
    </a:lvl5pPr>
    <a:lvl6pPr indent="1143000" latinLnBrk="0">
      <a:defRPr sz="1200">
        <a:solidFill>
          <a:srgbClr val="2D2E2D"/>
        </a:solidFill>
        <a:latin typeface="+mj-lt"/>
        <a:ea typeface="+mj-ea"/>
        <a:cs typeface="+mj-cs"/>
        <a:sym typeface="Arial"/>
      </a:defRPr>
    </a:lvl6pPr>
    <a:lvl7pPr indent="1371600" latinLnBrk="0">
      <a:defRPr sz="1200">
        <a:solidFill>
          <a:srgbClr val="2D2E2D"/>
        </a:solidFill>
        <a:latin typeface="+mj-lt"/>
        <a:ea typeface="+mj-ea"/>
        <a:cs typeface="+mj-cs"/>
        <a:sym typeface="Arial"/>
      </a:defRPr>
    </a:lvl7pPr>
    <a:lvl8pPr indent="1600200" latinLnBrk="0">
      <a:defRPr sz="1200">
        <a:solidFill>
          <a:srgbClr val="2D2E2D"/>
        </a:solidFill>
        <a:latin typeface="+mj-lt"/>
        <a:ea typeface="+mj-ea"/>
        <a:cs typeface="+mj-cs"/>
        <a:sym typeface="Arial"/>
      </a:defRPr>
    </a:lvl8pPr>
    <a:lvl9pPr indent="1828800" latinLnBrk="0">
      <a:defRPr sz="1200">
        <a:solidFill>
          <a:srgbClr val="2D2E2D"/>
        </a:solid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4"/>
          <p:cNvGrpSpPr/>
          <p:nvPr/>
        </p:nvGrpSpPr>
        <p:grpSpPr>
          <a:xfrm>
            <a:off x="-4" y="-1"/>
            <a:ext cx="12192005" cy="6858001"/>
            <a:chOff x="-2" y="0"/>
            <a:chExt cx="12192003" cy="6858000"/>
          </a:xfrm>
        </p:grpSpPr>
        <p:sp>
          <p:nvSpPr>
            <p:cNvPr id="63" name="Straight Connector 5"/>
            <p:cNvSpPr/>
            <p:nvPr/>
          </p:nvSpPr>
          <p:spPr>
            <a:xfrm flipH="1">
              <a:off x="61019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Straight Connector 6"/>
            <p:cNvSpPr/>
            <p:nvPr/>
          </p:nvSpPr>
          <p:spPr>
            <a:xfrm flipH="1">
              <a:off x="182933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Straight Connector 8"/>
            <p:cNvSpPr/>
            <p:nvPr/>
          </p:nvSpPr>
          <p:spPr>
            <a:xfrm flipH="1">
              <a:off x="304847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Straight Connector 9"/>
            <p:cNvSpPr/>
            <p:nvPr/>
          </p:nvSpPr>
          <p:spPr>
            <a:xfrm flipH="1">
              <a:off x="426760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Straight Connector 10"/>
            <p:cNvSpPr/>
            <p:nvPr/>
          </p:nvSpPr>
          <p:spPr>
            <a:xfrm flipH="1">
              <a:off x="548674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Straight Connector 11"/>
            <p:cNvSpPr/>
            <p:nvPr/>
          </p:nvSpPr>
          <p:spPr>
            <a:xfrm flipH="1">
              <a:off x="670588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Straight Connector 12"/>
            <p:cNvSpPr/>
            <p:nvPr/>
          </p:nvSpPr>
          <p:spPr>
            <a:xfrm flipH="1">
              <a:off x="792502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traight Connector 13"/>
            <p:cNvSpPr/>
            <p:nvPr/>
          </p:nvSpPr>
          <p:spPr>
            <a:xfrm flipH="1">
              <a:off x="914416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traight Connector 14"/>
            <p:cNvSpPr/>
            <p:nvPr/>
          </p:nvSpPr>
          <p:spPr>
            <a:xfrm flipH="1">
              <a:off x="1036329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Straight Connector 15"/>
            <p:cNvSpPr/>
            <p:nvPr/>
          </p:nvSpPr>
          <p:spPr>
            <a:xfrm flipH="1">
              <a:off x="1158243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Straight Connector 16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Straight Connector 17"/>
            <p:cNvSpPr/>
            <p:nvPr/>
          </p:nvSpPr>
          <p:spPr>
            <a:xfrm>
              <a:off x="2819" y="1611180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Straight Connector 18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Straight Connector 19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Straight Connector 20"/>
            <p:cNvSpPr/>
            <p:nvPr/>
          </p:nvSpPr>
          <p:spPr>
            <a:xfrm>
              <a:off x="2819" y="5285269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Straight Connector 21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5" name="Group 22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79" name="Straight Connector 40"/>
              <p:cNvSpPr/>
              <p:nvPr/>
            </p:nvSpPr>
            <p:spPr>
              <a:xfrm>
                <a:off x="22542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" name="Straight Connector 41"/>
              <p:cNvSpPr/>
              <p:nvPr/>
            </p:nvSpPr>
            <p:spPr>
              <a:xfrm>
                <a:off x="1449153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" name="Straight Connector 42"/>
              <p:cNvSpPr/>
              <p:nvPr/>
            </p:nvSpPr>
            <p:spPr>
              <a:xfrm>
                <a:off x="266598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" name="Straight Connector 43"/>
              <p:cNvSpPr/>
              <p:nvPr/>
            </p:nvSpPr>
            <p:spPr>
              <a:xfrm>
                <a:off x="3885118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" name="Straight Connector 44"/>
              <p:cNvSpPr/>
              <p:nvPr/>
            </p:nvSpPr>
            <p:spPr>
              <a:xfrm>
                <a:off x="510650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89" name="Group 45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4" cy="5898673"/>
              </a:xfrm>
            </p:grpSpPr>
            <p:sp>
              <p:nvSpPr>
                <p:cNvPr id="84" name="Straight Connector 51"/>
                <p:cNvSpPr/>
                <p:nvPr/>
              </p:nvSpPr>
              <p:spPr>
                <a:xfrm>
                  <a:off x="0" y="0"/>
                  <a:ext cx="5864116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5" name="Straight Connector 52"/>
                <p:cNvSpPr/>
                <p:nvPr/>
              </p:nvSpPr>
              <p:spPr>
                <a:xfrm>
                  <a:off x="1221382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6" name="Straight Connector 53"/>
                <p:cNvSpPr/>
                <p:nvPr/>
              </p:nvSpPr>
              <p:spPr>
                <a:xfrm>
                  <a:off x="2445112" y="-1"/>
                  <a:ext cx="3419004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7" name="Straight Connector 54"/>
                <p:cNvSpPr/>
                <p:nvPr/>
              </p:nvSpPr>
              <p:spPr>
                <a:xfrm>
                  <a:off x="3654314" y="-1"/>
                  <a:ext cx="2209802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8" name="Straight Connector 55"/>
                <p:cNvSpPr/>
                <p:nvPr/>
              </p:nvSpPr>
              <p:spPr>
                <a:xfrm>
                  <a:off x="4871133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90" name="Straight Connector 46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1" name="Straight Connector 47"/>
              <p:cNvSpPr/>
              <p:nvPr/>
            </p:nvSpPr>
            <p:spPr>
              <a:xfrm flipH="1" flipV="1">
                <a:off x="-1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2" name="Straight Connector 48"/>
              <p:cNvSpPr/>
              <p:nvPr/>
            </p:nvSpPr>
            <p:spPr>
              <a:xfrm flipH="1" flipV="1">
                <a:off x="-2" y="3432149"/>
                <a:ext cx="3398421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" name="Straight Connector 49"/>
              <p:cNvSpPr/>
              <p:nvPr/>
            </p:nvSpPr>
            <p:spPr>
              <a:xfrm flipH="1" flipV="1">
                <a:off x="-1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" name="Straight Connector 50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2" name="Group 23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1" cy="6858000"/>
            </a:xfrm>
          </p:grpSpPr>
          <p:sp>
            <p:nvSpPr>
              <p:cNvPr id="96" name="Straight Connector 24"/>
              <p:cNvSpPr/>
              <p:nvPr/>
            </p:nvSpPr>
            <p:spPr>
              <a:xfrm flipH="1">
                <a:off x="515064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" name="Straight Connector 25"/>
              <p:cNvSpPr/>
              <p:nvPr/>
            </p:nvSpPr>
            <p:spPr>
              <a:xfrm flipH="1">
                <a:off x="392691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8" name="Straight Connector 26"/>
              <p:cNvSpPr/>
              <p:nvPr/>
            </p:nvSpPr>
            <p:spPr>
              <a:xfrm flipH="1">
                <a:off x="2710087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" name="Straight Connector 27"/>
              <p:cNvSpPr/>
              <p:nvPr/>
            </p:nvSpPr>
            <p:spPr>
              <a:xfrm flipH="1">
                <a:off x="1490950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" name="Straight Connector 28"/>
              <p:cNvSpPr/>
              <p:nvPr/>
            </p:nvSpPr>
            <p:spPr>
              <a:xfrm flipH="1">
                <a:off x="22542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06" name="Group 29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101" name="Straight Connector 35"/>
                <p:cNvSpPr/>
                <p:nvPr/>
              </p:nvSpPr>
              <p:spPr>
                <a:xfrm flipH="1">
                  <a:off x="-1" y="0"/>
                  <a:ext cx="5864117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2" name="Straight Connector 36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3" name="Straight Connector 37"/>
                <p:cNvSpPr/>
                <p:nvPr/>
              </p:nvSpPr>
              <p:spPr>
                <a:xfrm flipH="1">
                  <a:off x="-1" y="-1"/>
                  <a:ext cx="3419005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4" name="Straight Connector 38"/>
                <p:cNvSpPr/>
                <p:nvPr/>
              </p:nvSpPr>
              <p:spPr>
                <a:xfrm flipH="1">
                  <a:off x="0" y="0"/>
                  <a:ext cx="2209801" cy="222647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5" name="Straight Connector 39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07" name="Straight Connector 30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8" name="Straight Connector 31"/>
              <p:cNvSpPr/>
              <p:nvPr/>
            </p:nvSpPr>
            <p:spPr>
              <a:xfrm flipV="1">
                <a:off x="7577220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" name="Straight Connector 32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" name="Straight Connector 33"/>
              <p:cNvSpPr/>
              <p:nvPr/>
            </p:nvSpPr>
            <p:spPr>
              <a:xfrm flipV="1">
                <a:off x="9995505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" name="Straight Connector 34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14" name="Title Text"/>
          <p:cNvSpPr txBox="1"/>
          <p:nvPr>
            <p:ph type="title"/>
          </p:nvPr>
        </p:nvSpPr>
        <p:spPr>
          <a:xfrm>
            <a:off x="1293844" y="1909346"/>
            <a:ext cx="9604311" cy="3383280"/>
          </a:xfrm>
          <a:prstGeom prst="rect">
            <a:avLst/>
          </a:prstGeom>
        </p:spPr>
        <p:txBody>
          <a:bodyPr/>
          <a:lstStyle>
            <a:lvl1pPr>
              <a:lnSpc>
                <a:spcPct val="76000"/>
              </a:lnSpc>
              <a:defRPr sz="8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1293844" y="5432564"/>
            <a:ext cx="9604311" cy="457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76F8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traight Connector 57"/>
          <p:cNvSpPr/>
          <p:nvPr/>
        </p:nvSpPr>
        <p:spPr>
          <a:xfrm>
            <a:off x="1295400" y="5294174"/>
            <a:ext cx="9601201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Off val="-9333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6"/>
          <p:cNvGrpSpPr/>
          <p:nvPr/>
        </p:nvGrpSpPr>
        <p:grpSpPr>
          <a:xfrm>
            <a:off x="-4" y="-1"/>
            <a:ext cx="12192005" cy="6858001"/>
            <a:chOff x="-2" y="0"/>
            <a:chExt cx="12192003" cy="6858000"/>
          </a:xfrm>
        </p:grpSpPr>
        <p:sp>
          <p:nvSpPr>
            <p:cNvPr id="133" name="Straight Connector 7"/>
            <p:cNvSpPr/>
            <p:nvPr/>
          </p:nvSpPr>
          <p:spPr>
            <a:xfrm flipH="1">
              <a:off x="61019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Straight Connector 8"/>
            <p:cNvSpPr/>
            <p:nvPr/>
          </p:nvSpPr>
          <p:spPr>
            <a:xfrm flipH="1">
              <a:off x="182933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Straight Connector 9"/>
            <p:cNvSpPr/>
            <p:nvPr/>
          </p:nvSpPr>
          <p:spPr>
            <a:xfrm flipH="1">
              <a:off x="304847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Straight Connector 10"/>
            <p:cNvSpPr/>
            <p:nvPr/>
          </p:nvSpPr>
          <p:spPr>
            <a:xfrm flipH="1">
              <a:off x="426760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Straight Connector 11"/>
            <p:cNvSpPr/>
            <p:nvPr/>
          </p:nvSpPr>
          <p:spPr>
            <a:xfrm flipH="1">
              <a:off x="548674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Straight Connector 12"/>
            <p:cNvSpPr/>
            <p:nvPr/>
          </p:nvSpPr>
          <p:spPr>
            <a:xfrm flipH="1">
              <a:off x="670588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traight Connector 13"/>
            <p:cNvSpPr/>
            <p:nvPr/>
          </p:nvSpPr>
          <p:spPr>
            <a:xfrm flipH="1">
              <a:off x="792502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traight Connector 14"/>
            <p:cNvSpPr/>
            <p:nvPr/>
          </p:nvSpPr>
          <p:spPr>
            <a:xfrm flipH="1">
              <a:off x="914416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traight Connector 15"/>
            <p:cNvSpPr/>
            <p:nvPr/>
          </p:nvSpPr>
          <p:spPr>
            <a:xfrm flipH="1">
              <a:off x="1036329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Straight Connector 16"/>
            <p:cNvSpPr/>
            <p:nvPr/>
          </p:nvSpPr>
          <p:spPr>
            <a:xfrm flipH="1">
              <a:off x="1158243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Straight Connector 17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Straight Connector 18"/>
            <p:cNvSpPr/>
            <p:nvPr/>
          </p:nvSpPr>
          <p:spPr>
            <a:xfrm>
              <a:off x="2819" y="1611180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Straight Connector 19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Straight Connector 20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Straight Connector 21"/>
            <p:cNvSpPr/>
            <p:nvPr/>
          </p:nvSpPr>
          <p:spPr>
            <a:xfrm>
              <a:off x="2819" y="5285269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Straight Connector 22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" name="Group 23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149" name="Straight Connector 41"/>
              <p:cNvSpPr/>
              <p:nvPr/>
            </p:nvSpPr>
            <p:spPr>
              <a:xfrm>
                <a:off x="22542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Straight Connector 42"/>
              <p:cNvSpPr/>
              <p:nvPr/>
            </p:nvSpPr>
            <p:spPr>
              <a:xfrm>
                <a:off x="1449153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Straight Connector 43"/>
              <p:cNvSpPr/>
              <p:nvPr/>
            </p:nvSpPr>
            <p:spPr>
              <a:xfrm>
                <a:off x="266598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Straight Connector 44"/>
              <p:cNvSpPr/>
              <p:nvPr/>
            </p:nvSpPr>
            <p:spPr>
              <a:xfrm>
                <a:off x="3885118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Straight Connector 45"/>
              <p:cNvSpPr/>
              <p:nvPr/>
            </p:nvSpPr>
            <p:spPr>
              <a:xfrm>
                <a:off x="510650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59" name="Group 46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4" cy="5898673"/>
              </a:xfrm>
            </p:grpSpPr>
            <p:sp>
              <p:nvSpPr>
                <p:cNvPr id="154" name="Straight Connector 52"/>
                <p:cNvSpPr/>
                <p:nvPr/>
              </p:nvSpPr>
              <p:spPr>
                <a:xfrm>
                  <a:off x="0" y="0"/>
                  <a:ext cx="5864116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5" name="Straight Connector 53"/>
                <p:cNvSpPr/>
                <p:nvPr/>
              </p:nvSpPr>
              <p:spPr>
                <a:xfrm>
                  <a:off x="1221382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6" name="Straight Connector 54"/>
                <p:cNvSpPr/>
                <p:nvPr/>
              </p:nvSpPr>
              <p:spPr>
                <a:xfrm>
                  <a:off x="2445112" y="-1"/>
                  <a:ext cx="3419004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7" name="Straight Connector 55"/>
                <p:cNvSpPr/>
                <p:nvPr/>
              </p:nvSpPr>
              <p:spPr>
                <a:xfrm>
                  <a:off x="3654314" y="-1"/>
                  <a:ext cx="2209802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8" name="Straight Connector 56"/>
                <p:cNvSpPr/>
                <p:nvPr/>
              </p:nvSpPr>
              <p:spPr>
                <a:xfrm>
                  <a:off x="4871133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60" name="Straight Connector 47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Straight Connector 48"/>
              <p:cNvSpPr/>
              <p:nvPr/>
            </p:nvSpPr>
            <p:spPr>
              <a:xfrm flipH="1" flipV="1">
                <a:off x="-1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2" name="Straight Connector 49"/>
              <p:cNvSpPr/>
              <p:nvPr/>
            </p:nvSpPr>
            <p:spPr>
              <a:xfrm flipH="1" flipV="1">
                <a:off x="-2" y="3432149"/>
                <a:ext cx="3398421" cy="342585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Straight Connector 50"/>
              <p:cNvSpPr/>
              <p:nvPr/>
            </p:nvSpPr>
            <p:spPr>
              <a:xfrm flipH="1" flipV="1">
                <a:off x="-1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Straight Connector 51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2" name="Group 24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1" cy="6858000"/>
            </a:xfrm>
          </p:grpSpPr>
          <p:sp>
            <p:nvSpPr>
              <p:cNvPr id="166" name="Straight Connector 25"/>
              <p:cNvSpPr/>
              <p:nvPr/>
            </p:nvSpPr>
            <p:spPr>
              <a:xfrm flipH="1">
                <a:off x="515064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Straight Connector 26"/>
              <p:cNvSpPr/>
              <p:nvPr/>
            </p:nvSpPr>
            <p:spPr>
              <a:xfrm flipH="1">
                <a:off x="392691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Straight Connector 27"/>
              <p:cNvSpPr/>
              <p:nvPr/>
            </p:nvSpPr>
            <p:spPr>
              <a:xfrm flipH="1">
                <a:off x="2710087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Straight Connector 28"/>
              <p:cNvSpPr/>
              <p:nvPr/>
            </p:nvSpPr>
            <p:spPr>
              <a:xfrm flipH="1">
                <a:off x="1490950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0" name="Straight Connector 29"/>
              <p:cNvSpPr/>
              <p:nvPr/>
            </p:nvSpPr>
            <p:spPr>
              <a:xfrm flipH="1">
                <a:off x="22542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76" name="Group 30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171" name="Straight Connector 36"/>
                <p:cNvSpPr/>
                <p:nvPr/>
              </p:nvSpPr>
              <p:spPr>
                <a:xfrm flipH="1">
                  <a:off x="-1" y="0"/>
                  <a:ext cx="5864117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2" name="Straight Connector 37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3" name="Straight Connector 38"/>
                <p:cNvSpPr/>
                <p:nvPr/>
              </p:nvSpPr>
              <p:spPr>
                <a:xfrm flipH="1">
                  <a:off x="-1" y="-1"/>
                  <a:ext cx="3419005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4" name="Straight Connector 39"/>
                <p:cNvSpPr/>
                <p:nvPr/>
              </p:nvSpPr>
              <p:spPr>
                <a:xfrm flipH="1">
                  <a:off x="0" y="0"/>
                  <a:ext cx="2209801" cy="2226470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5" name="Straight Connector 40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77" name="Straight Connector 31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8" name="Straight Connector 32"/>
              <p:cNvSpPr/>
              <p:nvPr/>
            </p:nvSpPr>
            <p:spPr>
              <a:xfrm flipV="1">
                <a:off x="7577220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9" name="Straight Connector 33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0" name="Straight Connector 34"/>
              <p:cNvSpPr/>
              <p:nvPr/>
            </p:nvSpPr>
            <p:spPr>
              <a:xfrm flipV="1">
                <a:off x="9995505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1" name="Straight Connector 35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84" name="Title Text"/>
          <p:cNvSpPr txBox="1"/>
          <p:nvPr>
            <p:ph type="title"/>
          </p:nvPr>
        </p:nvSpPr>
        <p:spPr>
          <a:xfrm>
            <a:off x="1295400" y="2541572"/>
            <a:ext cx="9601200" cy="2743201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1295400" y="5431535"/>
            <a:ext cx="9601200" cy="457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traight Connector 57"/>
          <p:cNvSpPr/>
          <p:nvPr/>
        </p:nvSpPr>
        <p:spPr>
          <a:xfrm>
            <a:off x="1295400" y="5294174"/>
            <a:ext cx="9601201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Text"/>
          <p:cNvSpPr txBox="1"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5" name="Body Level One…"/>
          <p:cNvSpPr txBox="1"/>
          <p:nvPr>
            <p:ph type="body" sz="half" idx="1"/>
          </p:nvPr>
        </p:nvSpPr>
        <p:spPr>
          <a:xfrm>
            <a:off x="1295400" y="1981199"/>
            <a:ext cx="4572000" cy="38100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sz="quarter" idx="1"/>
          </p:nvPr>
        </p:nvSpPr>
        <p:spPr>
          <a:xfrm>
            <a:off x="1295400" y="1818321"/>
            <a:ext cx="4572000" cy="6413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Text Placeholder 4"/>
          <p:cNvSpPr/>
          <p:nvPr>
            <p:ph type="body" sz="quarter" idx="21"/>
          </p:nvPr>
        </p:nvSpPr>
        <p:spPr>
          <a:xfrm>
            <a:off x="6324600" y="1818321"/>
            <a:ext cx="4572000" cy="64135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/>
          <p:nvPr>
            <p:ph type="title"/>
          </p:nvPr>
        </p:nvSpPr>
        <p:spPr>
          <a:xfrm>
            <a:off x="1295400" y="503853"/>
            <a:ext cx="9601200" cy="11423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160"/>
          <p:cNvGrpSpPr/>
          <p:nvPr/>
        </p:nvGrpSpPr>
        <p:grpSpPr>
          <a:xfrm>
            <a:off x="-4" y="-1"/>
            <a:ext cx="12192005" cy="6858001"/>
            <a:chOff x="-2" y="0"/>
            <a:chExt cx="12192003" cy="6858000"/>
          </a:xfrm>
        </p:grpSpPr>
        <p:sp>
          <p:nvSpPr>
            <p:cNvPr id="221" name="Straight Connector 161"/>
            <p:cNvSpPr/>
            <p:nvPr/>
          </p:nvSpPr>
          <p:spPr>
            <a:xfrm flipH="1">
              <a:off x="61019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Straight Connector 162"/>
            <p:cNvSpPr/>
            <p:nvPr/>
          </p:nvSpPr>
          <p:spPr>
            <a:xfrm flipH="1">
              <a:off x="182933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Straight Connector 163"/>
            <p:cNvSpPr/>
            <p:nvPr/>
          </p:nvSpPr>
          <p:spPr>
            <a:xfrm flipH="1">
              <a:off x="304847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Straight Connector 164"/>
            <p:cNvSpPr/>
            <p:nvPr/>
          </p:nvSpPr>
          <p:spPr>
            <a:xfrm flipH="1">
              <a:off x="426760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Straight Connector 165"/>
            <p:cNvSpPr/>
            <p:nvPr/>
          </p:nvSpPr>
          <p:spPr>
            <a:xfrm flipH="1">
              <a:off x="548674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Straight Connector 166"/>
            <p:cNvSpPr/>
            <p:nvPr/>
          </p:nvSpPr>
          <p:spPr>
            <a:xfrm flipH="1">
              <a:off x="670588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167"/>
            <p:cNvSpPr/>
            <p:nvPr/>
          </p:nvSpPr>
          <p:spPr>
            <a:xfrm flipH="1">
              <a:off x="792502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Straight Connector 168"/>
            <p:cNvSpPr/>
            <p:nvPr/>
          </p:nvSpPr>
          <p:spPr>
            <a:xfrm flipH="1">
              <a:off x="914416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Straight Connector 169"/>
            <p:cNvSpPr/>
            <p:nvPr/>
          </p:nvSpPr>
          <p:spPr>
            <a:xfrm flipH="1">
              <a:off x="1036329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Straight Connector 170"/>
            <p:cNvSpPr/>
            <p:nvPr/>
          </p:nvSpPr>
          <p:spPr>
            <a:xfrm flipH="1">
              <a:off x="1158243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traight Connector 171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Straight Connector 172"/>
            <p:cNvSpPr/>
            <p:nvPr/>
          </p:nvSpPr>
          <p:spPr>
            <a:xfrm>
              <a:off x="2819" y="1611180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Connector 173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Straight Connector 174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traight Connector 175"/>
            <p:cNvSpPr/>
            <p:nvPr/>
          </p:nvSpPr>
          <p:spPr>
            <a:xfrm>
              <a:off x="2819" y="5285269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Connector 176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3" name="Group 177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237" name="Straight Connector 195"/>
              <p:cNvSpPr/>
              <p:nvPr/>
            </p:nvSpPr>
            <p:spPr>
              <a:xfrm>
                <a:off x="22542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8" name="Straight Connector 196"/>
              <p:cNvSpPr/>
              <p:nvPr/>
            </p:nvSpPr>
            <p:spPr>
              <a:xfrm>
                <a:off x="1449153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9" name="Straight Connector 197"/>
              <p:cNvSpPr/>
              <p:nvPr/>
            </p:nvSpPr>
            <p:spPr>
              <a:xfrm>
                <a:off x="266598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0" name="Straight Connector 198"/>
              <p:cNvSpPr/>
              <p:nvPr/>
            </p:nvSpPr>
            <p:spPr>
              <a:xfrm>
                <a:off x="3885118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1" name="Straight Connector 199"/>
              <p:cNvSpPr/>
              <p:nvPr/>
            </p:nvSpPr>
            <p:spPr>
              <a:xfrm>
                <a:off x="510650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47" name="Group 200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4" cy="5898673"/>
              </a:xfrm>
            </p:grpSpPr>
            <p:sp>
              <p:nvSpPr>
                <p:cNvPr id="242" name="Straight Connector 206"/>
                <p:cNvSpPr/>
                <p:nvPr/>
              </p:nvSpPr>
              <p:spPr>
                <a:xfrm>
                  <a:off x="0" y="0"/>
                  <a:ext cx="5864116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3" name="Straight Connector 207"/>
                <p:cNvSpPr/>
                <p:nvPr/>
              </p:nvSpPr>
              <p:spPr>
                <a:xfrm>
                  <a:off x="1221382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4" name="Straight Connector 208"/>
                <p:cNvSpPr/>
                <p:nvPr/>
              </p:nvSpPr>
              <p:spPr>
                <a:xfrm>
                  <a:off x="2445112" y="-1"/>
                  <a:ext cx="3419004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5" name="Straight Connector 209"/>
                <p:cNvSpPr/>
                <p:nvPr/>
              </p:nvSpPr>
              <p:spPr>
                <a:xfrm>
                  <a:off x="3654314" y="-1"/>
                  <a:ext cx="2209802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6" name="Straight Connector 210"/>
                <p:cNvSpPr/>
                <p:nvPr/>
              </p:nvSpPr>
              <p:spPr>
                <a:xfrm>
                  <a:off x="4871133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48" name="Straight Connector 201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9" name="Straight Connector 202"/>
              <p:cNvSpPr/>
              <p:nvPr/>
            </p:nvSpPr>
            <p:spPr>
              <a:xfrm flipH="1" flipV="1">
                <a:off x="-1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0" name="Straight Connector 203"/>
              <p:cNvSpPr/>
              <p:nvPr/>
            </p:nvSpPr>
            <p:spPr>
              <a:xfrm flipH="1" flipV="1">
                <a:off x="-2" y="3432149"/>
                <a:ext cx="3398421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1" name="Straight Connector 204"/>
              <p:cNvSpPr/>
              <p:nvPr/>
            </p:nvSpPr>
            <p:spPr>
              <a:xfrm flipH="1" flipV="1">
                <a:off x="-1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2" name="Straight Connector 205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0" name="Group 178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1" cy="6858000"/>
            </a:xfrm>
          </p:grpSpPr>
          <p:sp>
            <p:nvSpPr>
              <p:cNvPr id="254" name="Straight Connector 179"/>
              <p:cNvSpPr/>
              <p:nvPr/>
            </p:nvSpPr>
            <p:spPr>
              <a:xfrm flipH="1">
                <a:off x="515064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5" name="Straight Connector 180"/>
              <p:cNvSpPr/>
              <p:nvPr/>
            </p:nvSpPr>
            <p:spPr>
              <a:xfrm flipH="1">
                <a:off x="392691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6" name="Straight Connector 181"/>
              <p:cNvSpPr/>
              <p:nvPr/>
            </p:nvSpPr>
            <p:spPr>
              <a:xfrm flipH="1">
                <a:off x="2710087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7" name="Straight Connector 182"/>
              <p:cNvSpPr/>
              <p:nvPr/>
            </p:nvSpPr>
            <p:spPr>
              <a:xfrm flipH="1">
                <a:off x="1490950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8" name="Straight Connector 183"/>
              <p:cNvSpPr/>
              <p:nvPr/>
            </p:nvSpPr>
            <p:spPr>
              <a:xfrm flipH="1">
                <a:off x="269567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64" name="Group 184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259" name="Straight Connector 190"/>
                <p:cNvSpPr/>
                <p:nvPr/>
              </p:nvSpPr>
              <p:spPr>
                <a:xfrm flipH="1">
                  <a:off x="-1" y="0"/>
                  <a:ext cx="5864117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0" name="Straight Connector 191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1" name="Straight Connector 192"/>
                <p:cNvSpPr/>
                <p:nvPr/>
              </p:nvSpPr>
              <p:spPr>
                <a:xfrm flipH="1">
                  <a:off x="-1" y="-1"/>
                  <a:ext cx="3419005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2" name="Straight Connector 193"/>
                <p:cNvSpPr/>
                <p:nvPr/>
              </p:nvSpPr>
              <p:spPr>
                <a:xfrm flipH="1">
                  <a:off x="0" y="0"/>
                  <a:ext cx="2209801" cy="222647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3" name="Straight Connector 194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3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65" name="Straight Connector 185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6" name="Straight Connector 186"/>
              <p:cNvSpPr/>
              <p:nvPr/>
            </p:nvSpPr>
            <p:spPr>
              <a:xfrm flipV="1">
                <a:off x="7577220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7" name="Straight Connector 187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8" name="Straight Connector 188"/>
              <p:cNvSpPr/>
              <p:nvPr/>
            </p:nvSpPr>
            <p:spPr>
              <a:xfrm flipV="1">
                <a:off x="9995505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9" name="Straight Connector 189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3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Off val="-9333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8"/>
          <p:cNvGrpSpPr/>
          <p:nvPr/>
        </p:nvGrpSpPr>
        <p:grpSpPr>
          <a:xfrm>
            <a:off x="-4" y="-1"/>
            <a:ext cx="12192005" cy="6858001"/>
            <a:chOff x="-2" y="0"/>
            <a:chExt cx="12192003" cy="6858000"/>
          </a:xfrm>
        </p:grpSpPr>
        <p:sp>
          <p:nvSpPr>
            <p:cNvPr id="279" name="Straight Connector 9"/>
            <p:cNvSpPr/>
            <p:nvPr/>
          </p:nvSpPr>
          <p:spPr>
            <a:xfrm flipH="1">
              <a:off x="61019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traight Connector 10"/>
            <p:cNvSpPr/>
            <p:nvPr/>
          </p:nvSpPr>
          <p:spPr>
            <a:xfrm flipH="1">
              <a:off x="182933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Straight Connector 11"/>
            <p:cNvSpPr/>
            <p:nvPr/>
          </p:nvSpPr>
          <p:spPr>
            <a:xfrm flipH="1">
              <a:off x="304847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traight Connector 12"/>
            <p:cNvSpPr/>
            <p:nvPr/>
          </p:nvSpPr>
          <p:spPr>
            <a:xfrm flipH="1">
              <a:off x="426760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traight Connector 13"/>
            <p:cNvSpPr/>
            <p:nvPr/>
          </p:nvSpPr>
          <p:spPr>
            <a:xfrm flipH="1">
              <a:off x="548674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Straight Connector 14"/>
            <p:cNvSpPr/>
            <p:nvPr/>
          </p:nvSpPr>
          <p:spPr>
            <a:xfrm flipH="1">
              <a:off x="670588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Straight Connector 15"/>
            <p:cNvSpPr/>
            <p:nvPr/>
          </p:nvSpPr>
          <p:spPr>
            <a:xfrm flipH="1">
              <a:off x="792502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Straight Connector 16"/>
            <p:cNvSpPr/>
            <p:nvPr/>
          </p:nvSpPr>
          <p:spPr>
            <a:xfrm flipH="1">
              <a:off x="914416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Straight Connector 17"/>
            <p:cNvSpPr/>
            <p:nvPr/>
          </p:nvSpPr>
          <p:spPr>
            <a:xfrm flipH="1">
              <a:off x="1036329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Straight Connector 18"/>
            <p:cNvSpPr/>
            <p:nvPr/>
          </p:nvSpPr>
          <p:spPr>
            <a:xfrm flipH="1">
              <a:off x="1158243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Straight Connector 19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Straight Connector 20"/>
            <p:cNvSpPr/>
            <p:nvPr/>
          </p:nvSpPr>
          <p:spPr>
            <a:xfrm>
              <a:off x="2819" y="1611180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Straight Connector 21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Straight Connector 22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Straight Connector 23"/>
            <p:cNvSpPr/>
            <p:nvPr/>
          </p:nvSpPr>
          <p:spPr>
            <a:xfrm>
              <a:off x="2819" y="5285269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Straight Connector 24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11" name="Group 25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295" name="Straight Connector 43"/>
              <p:cNvSpPr/>
              <p:nvPr/>
            </p:nvSpPr>
            <p:spPr>
              <a:xfrm>
                <a:off x="22542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6" name="Straight Connector 44"/>
              <p:cNvSpPr/>
              <p:nvPr/>
            </p:nvSpPr>
            <p:spPr>
              <a:xfrm>
                <a:off x="1449153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7" name="Straight Connector 45"/>
              <p:cNvSpPr/>
              <p:nvPr/>
            </p:nvSpPr>
            <p:spPr>
              <a:xfrm>
                <a:off x="266598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8" name="Straight Connector 46"/>
              <p:cNvSpPr/>
              <p:nvPr/>
            </p:nvSpPr>
            <p:spPr>
              <a:xfrm>
                <a:off x="3885118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9" name="Straight Connector 47"/>
              <p:cNvSpPr/>
              <p:nvPr/>
            </p:nvSpPr>
            <p:spPr>
              <a:xfrm>
                <a:off x="510650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05" name="Group 48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4" cy="5898673"/>
              </a:xfrm>
            </p:grpSpPr>
            <p:sp>
              <p:nvSpPr>
                <p:cNvPr id="300" name="Straight Connector 54"/>
                <p:cNvSpPr/>
                <p:nvPr/>
              </p:nvSpPr>
              <p:spPr>
                <a:xfrm>
                  <a:off x="0" y="0"/>
                  <a:ext cx="5864116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1" name="Straight Connector 55"/>
                <p:cNvSpPr/>
                <p:nvPr/>
              </p:nvSpPr>
              <p:spPr>
                <a:xfrm>
                  <a:off x="1221382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2" name="Straight Connector 56"/>
                <p:cNvSpPr/>
                <p:nvPr/>
              </p:nvSpPr>
              <p:spPr>
                <a:xfrm>
                  <a:off x="2445112" y="-1"/>
                  <a:ext cx="3419004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3" name="Straight Connector 57"/>
                <p:cNvSpPr/>
                <p:nvPr/>
              </p:nvSpPr>
              <p:spPr>
                <a:xfrm>
                  <a:off x="3654314" y="-1"/>
                  <a:ext cx="2209802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4" name="Straight Connector 58"/>
                <p:cNvSpPr/>
                <p:nvPr/>
              </p:nvSpPr>
              <p:spPr>
                <a:xfrm>
                  <a:off x="4871133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06" name="Straight Connector 49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7" name="Straight Connector 50"/>
              <p:cNvSpPr/>
              <p:nvPr/>
            </p:nvSpPr>
            <p:spPr>
              <a:xfrm flipH="1" flipV="1">
                <a:off x="-1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8" name="Straight Connector 51"/>
              <p:cNvSpPr/>
              <p:nvPr/>
            </p:nvSpPr>
            <p:spPr>
              <a:xfrm flipH="1" flipV="1">
                <a:off x="-2" y="3432149"/>
                <a:ext cx="3398421" cy="342585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9" name="Straight Connector 52"/>
              <p:cNvSpPr/>
              <p:nvPr/>
            </p:nvSpPr>
            <p:spPr>
              <a:xfrm flipH="1" flipV="1">
                <a:off x="-1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0" name="Straight Connector 53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28" name="Group 26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1" cy="6858000"/>
            </a:xfrm>
          </p:grpSpPr>
          <p:sp>
            <p:nvSpPr>
              <p:cNvPr id="312" name="Straight Connector 27"/>
              <p:cNvSpPr/>
              <p:nvPr/>
            </p:nvSpPr>
            <p:spPr>
              <a:xfrm flipH="1">
                <a:off x="515064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Straight Connector 28"/>
              <p:cNvSpPr/>
              <p:nvPr/>
            </p:nvSpPr>
            <p:spPr>
              <a:xfrm flipH="1">
                <a:off x="392691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4" name="Straight Connector 29"/>
              <p:cNvSpPr/>
              <p:nvPr/>
            </p:nvSpPr>
            <p:spPr>
              <a:xfrm flipH="1">
                <a:off x="2710087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5" name="Straight Connector 30"/>
              <p:cNvSpPr/>
              <p:nvPr/>
            </p:nvSpPr>
            <p:spPr>
              <a:xfrm flipH="1">
                <a:off x="1490950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6" name="Straight Connector 31"/>
              <p:cNvSpPr/>
              <p:nvPr/>
            </p:nvSpPr>
            <p:spPr>
              <a:xfrm flipH="1">
                <a:off x="22542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22" name="Group 32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317" name="Straight Connector 38"/>
                <p:cNvSpPr/>
                <p:nvPr/>
              </p:nvSpPr>
              <p:spPr>
                <a:xfrm flipH="1">
                  <a:off x="-1" y="0"/>
                  <a:ext cx="5864117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8" name="Straight Connector 39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9" name="Straight Connector 40"/>
                <p:cNvSpPr/>
                <p:nvPr/>
              </p:nvSpPr>
              <p:spPr>
                <a:xfrm flipH="1">
                  <a:off x="-1" y="-1"/>
                  <a:ext cx="3419005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0" name="Straight Connector 41"/>
                <p:cNvSpPr/>
                <p:nvPr/>
              </p:nvSpPr>
              <p:spPr>
                <a:xfrm flipH="1">
                  <a:off x="0" y="0"/>
                  <a:ext cx="2209801" cy="2226470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1" name="Straight Connector 42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23" name="Straight Connector 33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Straight Connector 34"/>
              <p:cNvSpPr/>
              <p:nvPr/>
            </p:nvSpPr>
            <p:spPr>
              <a:xfrm flipV="1">
                <a:off x="7577220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Straight Connector 35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6" name="Straight Connector 36"/>
              <p:cNvSpPr/>
              <p:nvPr/>
            </p:nvSpPr>
            <p:spPr>
              <a:xfrm flipV="1">
                <a:off x="9995505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Straight Connector 37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30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1" name="Title Text"/>
          <p:cNvSpPr txBox="1"/>
          <p:nvPr>
            <p:ph type="title"/>
          </p:nvPr>
        </p:nvSpPr>
        <p:spPr>
          <a:xfrm>
            <a:off x="7913151" y="571500"/>
            <a:ext cx="3657601" cy="21971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2" name="Body Level One…"/>
          <p:cNvSpPr txBox="1"/>
          <p:nvPr>
            <p:ph type="body" idx="1"/>
          </p:nvPr>
        </p:nvSpPr>
        <p:spPr>
          <a:xfrm>
            <a:off x="543196" y="571500"/>
            <a:ext cx="6217922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Text Placeholder 3"/>
          <p:cNvSpPr/>
          <p:nvPr>
            <p:ph type="body" sz="quarter" idx="21"/>
          </p:nvPr>
        </p:nvSpPr>
        <p:spPr>
          <a:xfrm>
            <a:off x="7913151" y="2995011"/>
            <a:ext cx="3657601" cy="22859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34" name="Straight Connector 59"/>
          <p:cNvSpPr/>
          <p:nvPr/>
        </p:nvSpPr>
        <p:spPr>
          <a:xfrm>
            <a:off x="7923089" y="2895600"/>
            <a:ext cx="3659312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Off val="-9333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7"/>
          <p:cNvGrpSpPr/>
          <p:nvPr/>
        </p:nvGrpSpPr>
        <p:grpSpPr>
          <a:xfrm>
            <a:off x="-4" y="-1"/>
            <a:ext cx="12192005" cy="6858001"/>
            <a:chOff x="-2" y="0"/>
            <a:chExt cx="12192003" cy="6858000"/>
          </a:xfrm>
        </p:grpSpPr>
        <p:sp>
          <p:nvSpPr>
            <p:cNvPr id="342" name="Straight Connector 8"/>
            <p:cNvSpPr/>
            <p:nvPr/>
          </p:nvSpPr>
          <p:spPr>
            <a:xfrm flipH="1">
              <a:off x="61019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Straight Connector 9"/>
            <p:cNvSpPr/>
            <p:nvPr/>
          </p:nvSpPr>
          <p:spPr>
            <a:xfrm flipH="1">
              <a:off x="182933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Straight Connector 10"/>
            <p:cNvSpPr/>
            <p:nvPr/>
          </p:nvSpPr>
          <p:spPr>
            <a:xfrm flipH="1">
              <a:off x="304847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Straight Connector 11"/>
            <p:cNvSpPr/>
            <p:nvPr/>
          </p:nvSpPr>
          <p:spPr>
            <a:xfrm flipH="1">
              <a:off x="426760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Straight Connector 12"/>
            <p:cNvSpPr/>
            <p:nvPr/>
          </p:nvSpPr>
          <p:spPr>
            <a:xfrm flipH="1">
              <a:off x="548674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Straight Connector 13"/>
            <p:cNvSpPr/>
            <p:nvPr/>
          </p:nvSpPr>
          <p:spPr>
            <a:xfrm flipH="1">
              <a:off x="6705884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Straight Connector 14"/>
            <p:cNvSpPr/>
            <p:nvPr/>
          </p:nvSpPr>
          <p:spPr>
            <a:xfrm flipH="1">
              <a:off x="7925022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Straight Connector 15"/>
            <p:cNvSpPr/>
            <p:nvPr/>
          </p:nvSpPr>
          <p:spPr>
            <a:xfrm flipH="1">
              <a:off x="9144160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Straight Connector 16"/>
            <p:cNvSpPr/>
            <p:nvPr/>
          </p:nvSpPr>
          <p:spPr>
            <a:xfrm flipH="1">
              <a:off x="10363298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Straight Connector 17"/>
            <p:cNvSpPr/>
            <p:nvPr/>
          </p:nvSpPr>
          <p:spPr>
            <a:xfrm flipH="1">
              <a:off x="11582436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Straight Connector 18"/>
            <p:cNvSpPr/>
            <p:nvPr/>
          </p:nvSpPr>
          <p:spPr>
            <a:xfrm>
              <a:off x="2819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Straight Connector 19"/>
            <p:cNvSpPr/>
            <p:nvPr/>
          </p:nvSpPr>
          <p:spPr>
            <a:xfrm>
              <a:off x="2819" y="1611180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Straight Connector 20"/>
            <p:cNvSpPr/>
            <p:nvPr/>
          </p:nvSpPr>
          <p:spPr>
            <a:xfrm>
              <a:off x="2819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Straight Connector 21"/>
            <p:cNvSpPr/>
            <p:nvPr/>
          </p:nvSpPr>
          <p:spPr>
            <a:xfrm>
              <a:off x="2819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Straight Connector 22"/>
            <p:cNvSpPr/>
            <p:nvPr/>
          </p:nvSpPr>
          <p:spPr>
            <a:xfrm>
              <a:off x="2819" y="5285269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Straight Connector 23"/>
            <p:cNvSpPr/>
            <p:nvPr/>
          </p:nvSpPr>
          <p:spPr>
            <a:xfrm>
              <a:off x="2819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276F8C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4" name="Group 24"/>
            <p:cNvGrpSpPr/>
            <p:nvPr/>
          </p:nvGrpSpPr>
          <p:grpSpPr>
            <a:xfrm>
              <a:off x="-3" y="-1"/>
              <a:ext cx="12192003" cy="6858001"/>
              <a:chOff x="0" y="0"/>
              <a:chExt cx="12192001" cy="6858000"/>
            </a:xfrm>
          </p:grpSpPr>
          <p:sp>
            <p:nvSpPr>
              <p:cNvPr id="358" name="Straight Connector 42"/>
              <p:cNvSpPr/>
              <p:nvPr/>
            </p:nvSpPr>
            <p:spPr>
              <a:xfrm>
                <a:off x="22542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9" name="Straight Connector 43"/>
              <p:cNvSpPr/>
              <p:nvPr/>
            </p:nvSpPr>
            <p:spPr>
              <a:xfrm>
                <a:off x="1449153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Straight Connector 44"/>
              <p:cNvSpPr/>
              <p:nvPr/>
            </p:nvSpPr>
            <p:spPr>
              <a:xfrm>
                <a:off x="266598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1" name="Straight Connector 45"/>
              <p:cNvSpPr/>
              <p:nvPr/>
            </p:nvSpPr>
            <p:spPr>
              <a:xfrm>
                <a:off x="3885118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2" name="Straight Connector 46"/>
              <p:cNvSpPr/>
              <p:nvPr/>
            </p:nvSpPr>
            <p:spPr>
              <a:xfrm>
                <a:off x="5106501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68" name="Group 47"/>
              <p:cNvGrpSpPr/>
              <p:nvPr/>
            </p:nvGrpSpPr>
            <p:grpSpPr>
              <a:xfrm>
                <a:off x="6327885" y="-1"/>
                <a:ext cx="5864116" cy="5898675"/>
                <a:chOff x="0" y="0"/>
                <a:chExt cx="5864114" cy="5898673"/>
              </a:xfrm>
            </p:grpSpPr>
            <p:sp>
              <p:nvSpPr>
                <p:cNvPr id="363" name="Straight Connector 53"/>
                <p:cNvSpPr/>
                <p:nvPr/>
              </p:nvSpPr>
              <p:spPr>
                <a:xfrm>
                  <a:off x="0" y="0"/>
                  <a:ext cx="5864116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4" name="Straight Connector 54"/>
                <p:cNvSpPr/>
                <p:nvPr/>
              </p:nvSpPr>
              <p:spPr>
                <a:xfrm>
                  <a:off x="1221382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5" name="Straight Connector 55"/>
                <p:cNvSpPr/>
                <p:nvPr/>
              </p:nvSpPr>
              <p:spPr>
                <a:xfrm>
                  <a:off x="2445112" y="-1"/>
                  <a:ext cx="3419004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6" name="Straight Connector 56"/>
                <p:cNvSpPr/>
                <p:nvPr/>
              </p:nvSpPr>
              <p:spPr>
                <a:xfrm>
                  <a:off x="3654314" y="-1"/>
                  <a:ext cx="2209802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7" name="Straight Connector 57"/>
                <p:cNvSpPr/>
                <p:nvPr/>
              </p:nvSpPr>
              <p:spPr>
                <a:xfrm>
                  <a:off x="4871133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69" name="Straight Connector 48"/>
              <p:cNvSpPr/>
              <p:nvPr/>
            </p:nvSpPr>
            <p:spPr>
              <a:xfrm flipH="1" flipV="1">
                <a:off x="-1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0" name="Straight Connector 49"/>
              <p:cNvSpPr/>
              <p:nvPr/>
            </p:nvSpPr>
            <p:spPr>
              <a:xfrm flipH="1" flipV="1">
                <a:off x="-1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1" name="Straight Connector 50"/>
              <p:cNvSpPr/>
              <p:nvPr/>
            </p:nvSpPr>
            <p:spPr>
              <a:xfrm flipH="1" flipV="1">
                <a:off x="-2" y="3432149"/>
                <a:ext cx="3398421" cy="342585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2" name="Straight Connector 51"/>
              <p:cNvSpPr/>
              <p:nvPr/>
            </p:nvSpPr>
            <p:spPr>
              <a:xfrm flipH="1" flipV="1">
                <a:off x="-1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3" name="Straight Connector 52"/>
              <p:cNvSpPr/>
              <p:nvPr/>
            </p:nvSpPr>
            <p:spPr>
              <a:xfrm flipH="1" flipV="1">
                <a:off x="-1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91" name="Group 25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1" cy="6858000"/>
            </a:xfrm>
          </p:grpSpPr>
          <p:sp>
            <p:nvSpPr>
              <p:cNvPr id="375" name="Straight Connector 26"/>
              <p:cNvSpPr/>
              <p:nvPr/>
            </p:nvSpPr>
            <p:spPr>
              <a:xfrm flipH="1">
                <a:off x="515064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" name="Straight Connector 27"/>
              <p:cNvSpPr/>
              <p:nvPr/>
            </p:nvSpPr>
            <p:spPr>
              <a:xfrm flipH="1">
                <a:off x="392691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7" name="Straight Connector 28"/>
              <p:cNvSpPr/>
              <p:nvPr/>
            </p:nvSpPr>
            <p:spPr>
              <a:xfrm flipH="1">
                <a:off x="2710087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8" name="Straight Connector 29"/>
              <p:cNvSpPr/>
              <p:nvPr/>
            </p:nvSpPr>
            <p:spPr>
              <a:xfrm flipH="1">
                <a:off x="1490950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9" name="Straight Connector 30"/>
              <p:cNvSpPr/>
              <p:nvPr/>
            </p:nvSpPr>
            <p:spPr>
              <a:xfrm flipH="1">
                <a:off x="22542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85" name="Group 31"/>
              <p:cNvGrpSpPr/>
              <p:nvPr/>
            </p:nvGrpSpPr>
            <p:grpSpPr>
              <a:xfrm>
                <a:off x="-1" y="-1"/>
                <a:ext cx="5864116" cy="5898675"/>
                <a:chOff x="0" y="0"/>
                <a:chExt cx="5864114" cy="5898673"/>
              </a:xfrm>
            </p:grpSpPr>
            <p:sp>
              <p:nvSpPr>
                <p:cNvPr id="380" name="Straight Connector 37"/>
                <p:cNvSpPr/>
                <p:nvPr/>
              </p:nvSpPr>
              <p:spPr>
                <a:xfrm flipH="1">
                  <a:off x="-1" y="0"/>
                  <a:ext cx="5864117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1" name="Straight Connector 38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2" name="Straight Connector 39"/>
                <p:cNvSpPr/>
                <p:nvPr/>
              </p:nvSpPr>
              <p:spPr>
                <a:xfrm flipH="1">
                  <a:off x="-1" y="-1"/>
                  <a:ext cx="3419005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3" name="Straight Connector 40"/>
                <p:cNvSpPr/>
                <p:nvPr/>
              </p:nvSpPr>
              <p:spPr>
                <a:xfrm flipH="1">
                  <a:off x="0" y="0"/>
                  <a:ext cx="2209801" cy="2226470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4" name="Straight Connector 41"/>
                <p:cNvSpPr/>
                <p:nvPr/>
              </p:nvSpPr>
              <p:spPr>
                <a:xfrm flipH="1">
                  <a:off x="0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276F8C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86" name="Straight Connector 32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7" name="Straight Connector 33"/>
              <p:cNvSpPr/>
              <p:nvPr/>
            </p:nvSpPr>
            <p:spPr>
              <a:xfrm flipV="1">
                <a:off x="7577220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8" name="Straight Connector 34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9" name="Straight Connector 35"/>
              <p:cNvSpPr/>
              <p:nvPr/>
            </p:nvSpPr>
            <p:spPr>
              <a:xfrm flipV="1">
                <a:off x="9995505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0" name="Straight Connector 36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276F8C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93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Straight Connector 58"/>
          <p:cNvSpPr/>
          <p:nvPr/>
        </p:nvSpPr>
        <p:spPr>
          <a:xfrm>
            <a:off x="7923089" y="2895600"/>
            <a:ext cx="3659312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Title Text"/>
          <p:cNvSpPr txBox="1"/>
          <p:nvPr>
            <p:ph type="title"/>
          </p:nvPr>
        </p:nvSpPr>
        <p:spPr>
          <a:xfrm>
            <a:off x="7909559" y="576072"/>
            <a:ext cx="3657601" cy="2194561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6" name="Picture Placeholder 2"/>
          <p:cNvSpPr/>
          <p:nvPr>
            <p:ph type="pic" idx="21"/>
          </p:nvPr>
        </p:nvSpPr>
        <p:spPr>
          <a:xfrm>
            <a:off x="4412" y="-159"/>
            <a:ext cx="7315201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7" name="Body Level One…"/>
          <p:cNvSpPr txBox="1"/>
          <p:nvPr>
            <p:ph type="body" sz="quarter" idx="1"/>
          </p:nvPr>
        </p:nvSpPr>
        <p:spPr>
          <a:xfrm>
            <a:off x="7909559" y="2999232"/>
            <a:ext cx="3657601" cy="2286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4572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52999">
              <a:srgbClr val="FFFFFF"/>
            </a:gs>
            <a:gs pos="100000">
              <a:srgbClr val="F2F2F2">
                <a:alpha val="64999"/>
              </a:srgb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95"/>
          <p:cNvGrpSpPr/>
          <p:nvPr/>
        </p:nvGrpSpPr>
        <p:grpSpPr>
          <a:xfrm>
            <a:off x="-2" y="-195944"/>
            <a:ext cx="12192004" cy="6858001"/>
            <a:chOff x="0" y="0"/>
            <a:chExt cx="12192002" cy="6858000"/>
          </a:xfrm>
        </p:grpSpPr>
        <p:sp>
          <p:nvSpPr>
            <p:cNvPr id="2" name="Straight Connector 96"/>
            <p:cNvSpPr/>
            <p:nvPr/>
          </p:nvSpPr>
          <p:spPr>
            <a:xfrm flipH="1">
              <a:off x="610195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97"/>
            <p:cNvSpPr/>
            <p:nvPr/>
          </p:nvSpPr>
          <p:spPr>
            <a:xfrm flipH="1">
              <a:off x="1829333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traight Connector 98"/>
            <p:cNvSpPr/>
            <p:nvPr/>
          </p:nvSpPr>
          <p:spPr>
            <a:xfrm flipH="1">
              <a:off x="3048471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traight Connector 99"/>
            <p:cNvSpPr/>
            <p:nvPr/>
          </p:nvSpPr>
          <p:spPr>
            <a:xfrm flipH="1">
              <a:off x="4267609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traight Connector 100"/>
            <p:cNvSpPr/>
            <p:nvPr/>
          </p:nvSpPr>
          <p:spPr>
            <a:xfrm flipH="1">
              <a:off x="5486747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traight Connector 101"/>
            <p:cNvSpPr/>
            <p:nvPr/>
          </p:nvSpPr>
          <p:spPr>
            <a:xfrm flipH="1">
              <a:off x="6705885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traight Connector 102"/>
            <p:cNvSpPr/>
            <p:nvPr/>
          </p:nvSpPr>
          <p:spPr>
            <a:xfrm flipH="1">
              <a:off x="7925023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Straight Connector 103"/>
            <p:cNvSpPr/>
            <p:nvPr/>
          </p:nvSpPr>
          <p:spPr>
            <a:xfrm flipH="1">
              <a:off x="9144161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Straight Connector 104"/>
            <p:cNvSpPr/>
            <p:nvPr/>
          </p:nvSpPr>
          <p:spPr>
            <a:xfrm flipH="1">
              <a:off x="10363299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Straight Connector 105"/>
            <p:cNvSpPr/>
            <p:nvPr/>
          </p:nvSpPr>
          <p:spPr>
            <a:xfrm flipH="1">
              <a:off x="11582437" y="0"/>
              <a:ext cx="1" cy="685800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Straight Connector 106"/>
            <p:cNvSpPr/>
            <p:nvPr/>
          </p:nvSpPr>
          <p:spPr>
            <a:xfrm>
              <a:off x="2820" y="386484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Straight Connector 107"/>
            <p:cNvSpPr/>
            <p:nvPr/>
          </p:nvSpPr>
          <p:spPr>
            <a:xfrm>
              <a:off x="2820" y="1611180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Straight Connector 108"/>
            <p:cNvSpPr/>
            <p:nvPr/>
          </p:nvSpPr>
          <p:spPr>
            <a:xfrm>
              <a:off x="2820" y="2835876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Straight Connector 109"/>
            <p:cNvSpPr/>
            <p:nvPr/>
          </p:nvSpPr>
          <p:spPr>
            <a:xfrm>
              <a:off x="2820" y="4060573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Straight Connector 110"/>
            <p:cNvSpPr/>
            <p:nvPr/>
          </p:nvSpPr>
          <p:spPr>
            <a:xfrm>
              <a:off x="2820" y="5285269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Straight Connector 111"/>
            <p:cNvSpPr/>
            <p:nvPr/>
          </p:nvSpPr>
          <p:spPr>
            <a:xfrm>
              <a:off x="2820" y="6509965"/>
              <a:ext cx="12188953" cy="1"/>
            </a:xfrm>
            <a:prstGeom prst="line">
              <a:avLst/>
            </a:prstGeom>
            <a:noFill/>
            <a:ln w="6350" cap="flat">
              <a:solidFill>
                <a:srgbClr val="D9D9D9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" name="Group 112"/>
            <p:cNvGrpSpPr/>
            <p:nvPr/>
          </p:nvGrpSpPr>
          <p:grpSpPr>
            <a:xfrm>
              <a:off x="-1" y="-1"/>
              <a:ext cx="12192003" cy="6858001"/>
              <a:chOff x="0" y="0"/>
              <a:chExt cx="12192001" cy="6858000"/>
            </a:xfrm>
          </p:grpSpPr>
          <p:sp>
            <p:nvSpPr>
              <p:cNvPr id="18" name="Straight Connector 130"/>
              <p:cNvSpPr/>
              <p:nvPr/>
            </p:nvSpPr>
            <p:spPr>
              <a:xfrm>
                <a:off x="225425" y="0"/>
                <a:ext cx="6815933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" name="Straight Connector 131"/>
              <p:cNvSpPr/>
              <p:nvPr/>
            </p:nvSpPr>
            <p:spPr>
              <a:xfrm>
                <a:off x="144915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" name="Straight Connector 132"/>
              <p:cNvSpPr/>
              <p:nvPr/>
            </p:nvSpPr>
            <p:spPr>
              <a:xfrm>
                <a:off x="2665983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" name="Straight Connector 133"/>
              <p:cNvSpPr/>
              <p:nvPr/>
            </p:nvSpPr>
            <p:spPr>
              <a:xfrm>
                <a:off x="3885120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" name="Straight Connector 134"/>
              <p:cNvSpPr/>
              <p:nvPr/>
            </p:nvSpPr>
            <p:spPr>
              <a:xfrm>
                <a:off x="5106503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8" name="Group 135"/>
              <p:cNvGrpSpPr/>
              <p:nvPr/>
            </p:nvGrpSpPr>
            <p:grpSpPr>
              <a:xfrm>
                <a:off x="6327886" y="-1"/>
                <a:ext cx="5864116" cy="5898675"/>
                <a:chOff x="0" y="0"/>
                <a:chExt cx="5864114" cy="5898673"/>
              </a:xfrm>
            </p:grpSpPr>
            <p:sp>
              <p:nvSpPr>
                <p:cNvPr id="23" name="Straight Connector 141"/>
                <p:cNvSpPr/>
                <p:nvPr/>
              </p:nvSpPr>
              <p:spPr>
                <a:xfrm>
                  <a:off x="0" y="0"/>
                  <a:ext cx="5864116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" name="Straight Connector 142"/>
                <p:cNvSpPr/>
                <p:nvPr/>
              </p:nvSpPr>
              <p:spPr>
                <a:xfrm>
                  <a:off x="1221382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" name="Straight Connector 143"/>
                <p:cNvSpPr/>
                <p:nvPr/>
              </p:nvSpPr>
              <p:spPr>
                <a:xfrm>
                  <a:off x="2445112" y="-1"/>
                  <a:ext cx="3419004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" name="Straight Connector 144"/>
                <p:cNvSpPr/>
                <p:nvPr/>
              </p:nvSpPr>
              <p:spPr>
                <a:xfrm>
                  <a:off x="3654314" y="-1"/>
                  <a:ext cx="2209802" cy="2226471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7" name="Straight Connector 145"/>
                <p:cNvSpPr/>
                <p:nvPr/>
              </p:nvSpPr>
              <p:spPr>
                <a:xfrm>
                  <a:off x="4871133" y="-1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9" name="Straight Connector 136"/>
              <p:cNvSpPr/>
              <p:nvPr/>
            </p:nvSpPr>
            <p:spPr>
              <a:xfrm flipH="1" flipV="1">
                <a:off x="0" y="1012053"/>
                <a:ext cx="5828812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" name="Straight Connector 137"/>
              <p:cNvSpPr/>
              <p:nvPr/>
            </p:nvSpPr>
            <p:spPr>
              <a:xfrm flipH="1" flipV="1">
                <a:off x="0" y="2227339"/>
                <a:ext cx="4614782" cy="463066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" name="Straight Connector 138"/>
              <p:cNvSpPr/>
              <p:nvPr/>
            </p:nvSpPr>
            <p:spPr>
              <a:xfrm flipH="1" flipV="1">
                <a:off x="0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" name="Straight Connector 139"/>
              <p:cNvSpPr/>
              <p:nvPr/>
            </p:nvSpPr>
            <p:spPr>
              <a:xfrm flipH="1" flipV="1">
                <a:off x="0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" name="Straight Connector 140"/>
              <p:cNvSpPr/>
              <p:nvPr/>
            </p:nvSpPr>
            <p:spPr>
              <a:xfrm flipH="1" flipV="1">
                <a:off x="0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1" name="Group 113"/>
            <p:cNvGrpSpPr/>
            <p:nvPr/>
          </p:nvGrpSpPr>
          <p:grpSpPr>
            <a:xfrm>
              <a:off x="0" y="-1"/>
              <a:ext cx="12192003" cy="6858001"/>
              <a:chOff x="0" y="0"/>
              <a:chExt cx="12192001" cy="6858000"/>
            </a:xfrm>
          </p:grpSpPr>
          <p:sp>
            <p:nvSpPr>
              <p:cNvPr id="35" name="Straight Connector 114"/>
              <p:cNvSpPr/>
              <p:nvPr/>
            </p:nvSpPr>
            <p:spPr>
              <a:xfrm flipH="1">
                <a:off x="5150644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" name="Straight Connector 115"/>
              <p:cNvSpPr/>
              <p:nvPr/>
            </p:nvSpPr>
            <p:spPr>
              <a:xfrm flipH="1">
                <a:off x="3926915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" name="Straight Connector 116"/>
              <p:cNvSpPr/>
              <p:nvPr/>
            </p:nvSpPr>
            <p:spPr>
              <a:xfrm flipH="1">
                <a:off x="2710087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" name="Straight Connector 117"/>
              <p:cNvSpPr/>
              <p:nvPr/>
            </p:nvSpPr>
            <p:spPr>
              <a:xfrm flipH="1">
                <a:off x="1490950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" name="Straight Connector 118"/>
              <p:cNvSpPr/>
              <p:nvPr/>
            </p:nvSpPr>
            <p:spPr>
              <a:xfrm flipH="1">
                <a:off x="269567" y="0"/>
                <a:ext cx="6815932" cy="6858001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5" name="Group 119"/>
              <p:cNvGrpSpPr/>
              <p:nvPr/>
            </p:nvGrpSpPr>
            <p:grpSpPr>
              <a:xfrm>
                <a:off x="0" y="-1"/>
                <a:ext cx="5864116" cy="5898675"/>
                <a:chOff x="0" y="0"/>
                <a:chExt cx="5864114" cy="5898673"/>
              </a:xfrm>
            </p:grpSpPr>
            <p:sp>
              <p:nvSpPr>
                <p:cNvPr id="40" name="Straight Connector 125"/>
                <p:cNvSpPr/>
                <p:nvPr/>
              </p:nvSpPr>
              <p:spPr>
                <a:xfrm flipH="1">
                  <a:off x="0" y="0"/>
                  <a:ext cx="5864116" cy="5898674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1" name="Straight Connector 126"/>
                <p:cNvSpPr/>
                <p:nvPr/>
              </p:nvSpPr>
              <p:spPr>
                <a:xfrm flipH="1">
                  <a:off x="0" y="0"/>
                  <a:ext cx="4642733" cy="4672426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2" name="Straight Connector 127"/>
                <p:cNvSpPr/>
                <p:nvPr/>
              </p:nvSpPr>
              <p:spPr>
                <a:xfrm flipH="1">
                  <a:off x="0" y="0"/>
                  <a:ext cx="3419004" cy="345675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" name="Straight Connector 128"/>
                <p:cNvSpPr/>
                <p:nvPr/>
              </p:nvSpPr>
              <p:spPr>
                <a:xfrm flipH="1">
                  <a:off x="0" y="0"/>
                  <a:ext cx="2209801" cy="2226470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" name="Straight Connector 129"/>
                <p:cNvSpPr/>
                <p:nvPr/>
              </p:nvSpPr>
              <p:spPr>
                <a:xfrm flipH="1">
                  <a:off x="0" y="0"/>
                  <a:ext cx="992982" cy="1002507"/>
                </a:xfrm>
                <a:prstGeom prst="line">
                  <a:avLst/>
                </a:prstGeom>
                <a:noFill/>
                <a:ln w="6350" cap="flat">
                  <a:solidFill>
                    <a:srgbClr val="D9D9D9">
                      <a:alpha val="2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6" name="Straight Connector 120"/>
              <p:cNvSpPr/>
              <p:nvPr/>
            </p:nvSpPr>
            <p:spPr>
              <a:xfrm flipV="1">
                <a:off x="6363190" y="1012053"/>
                <a:ext cx="5828811" cy="58459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" name="Straight Connector 121"/>
              <p:cNvSpPr/>
              <p:nvPr/>
            </p:nvSpPr>
            <p:spPr>
              <a:xfrm flipV="1">
                <a:off x="7577220" y="2227340"/>
                <a:ext cx="4614782" cy="4630659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" name="Straight Connector 122"/>
              <p:cNvSpPr/>
              <p:nvPr/>
            </p:nvSpPr>
            <p:spPr>
              <a:xfrm flipV="1">
                <a:off x="8793582" y="3432149"/>
                <a:ext cx="3398420" cy="3425850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" name="Straight Connector 123"/>
              <p:cNvSpPr/>
              <p:nvPr/>
            </p:nvSpPr>
            <p:spPr>
              <a:xfrm flipV="1">
                <a:off x="9995505" y="4651431"/>
                <a:ext cx="2196497" cy="2206568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" name="Straight Connector 124"/>
              <p:cNvSpPr/>
              <p:nvPr/>
            </p:nvSpPr>
            <p:spPr>
              <a:xfrm flipV="1">
                <a:off x="11204998" y="5864453"/>
                <a:ext cx="987004" cy="993546"/>
              </a:xfrm>
              <a:prstGeom prst="line">
                <a:avLst/>
              </a:prstGeom>
              <a:noFill/>
              <a:ln w="6350" cap="flat">
                <a:solidFill>
                  <a:srgbClr val="D9D9D9">
                    <a:alpha val="25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3" name="Straight Connector 147"/>
          <p:cNvSpPr/>
          <p:nvPr/>
        </p:nvSpPr>
        <p:spPr>
          <a:xfrm>
            <a:off x="609600" y="6172200"/>
            <a:ext cx="10972801" cy="0"/>
          </a:xfrm>
          <a:prstGeom prst="line">
            <a:avLst/>
          </a:prstGeom>
          <a:ln w="12700">
            <a:solidFill>
              <a:srgbClr val="276F8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11324664" y="6281262"/>
            <a:ext cx="259530" cy="2392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>
                <a:solidFill>
                  <a:srgbClr val="1A1A1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76F8C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477519" marR="0" indent="-203199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730646" marR="0" indent="-22423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99277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219880" marR="0" indent="-25626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44997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677080" marR="0" indent="-25626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190717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Pct val="100000"/>
        <a:buFont typeface="Arial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78011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276F8C"/>
        </a:buClr>
        <a:buSzTx/>
        <a:buFont typeface="Arial"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>
            <p:ph type="ctrTitle"/>
          </p:nvPr>
        </p:nvSpPr>
        <p:spPr>
          <a:xfrm>
            <a:off x="1293844" y="1909346"/>
            <a:ext cx="9907555" cy="3383281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ENGI 301</a:t>
            </a:r>
            <a:br/>
            <a:br/>
            <a:r>
              <a:t>PCB Project</a:t>
            </a:r>
          </a:p>
        </p:txBody>
      </p:sp>
      <p:sp>
        <p:nvSpPr>
          <p:cNvPr id="408" name="Subtitle 2"/>
          <p:cNvSpPr txBox="1"/>
          <p:nvPr>
            <p:ph type="subTitle" sz="quarter" idx="1"/>
          </p:nvPr>
        </p:nvSpPr>
        <p:spPr>
          <a:xfrm>
            <a:off x="1293845" y="5432564"/>
            <a:ext cx="9604310" cy="1120637"/>
          </a:xfrm>
          <a:prstGeom prst="rect">
            <a:avLst/>
          </a:prstGeom>
        </p:spPr>
        <p:txBody>
          <a:bodyPr/>
          <a:lstStyle/>
          <a:p>
            <a:pPr/>
            <a:r>
              <a:t>Sahana Prasanna</a:t>
            </a:r>
          </a:p>
          <a:p>
            <a:pPr/>
          </a:p>
          <a:p>
            <a:pPr/>
            <a:r>
              <a:t>Due 12/12/2023 @ 11:59pm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1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</p:spPr>
        <p:txBody>
          <a:bodyPr anchor="t"/>
          <a:lstStyle/>
          <a:p>
            <a:pPr/>
            <a:r>
              <a:t>Mechanical Drawing</a:t>
            </a:r>
          </a:p>
        </p:txBody>
      </p:sp>
      <p:sp>
        <p:nvSpPr>
          <p:cNvPr id="411" name="TextBox 24"/>
          <p:cNvSpPr txBox="1"/>
          <p:nvPr/>
        </p:nvSpPr>
        <p:spPr>
          <a:xfrm>
            <a:off x="3398519" y="5257799"/>
            <a:ext cx="89140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FRONT</a:t>
            </a:r>
          </a:p>
        </p:txBody>
      </p:sp>
      <p:sp>
        <p:nvSpPr>
          <p:cNvPr id="412" name="TextBox 35"/>
          <p:cNvSpPr txBox="1"/>
          <p:nvPr/>
        </p:nvSpPr>
        <p:spPr>
          <a:xfrm>
            <a:off x="8961119" y="5257799"/>
            <a:ext cx="72665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BACK</a:t>
            </a:r>
          </a:p>
        </p:txBody>
      </p:sp>
      <p:sp>
        <p:nvSpPr>
          <p:cNvPr id="413" name="TextBox 2"/>
          <p:cNvSpPr txBox="1"/>
          <p:nvPr/>
        </p:nvSpPr>
        <p:spPr>
          <a:xfrm>
            <a:off x="4549885" y="2552700"/>
            <a:ext cx="3115789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Complete For Project 2</a:t>
            </a:r>
          </a:p>
          <a:p>
            <a:pPr algn="ctr"/>
          </a:p>
          <a:p>
            <a:pPr algn="ctr"/>
            <a:r>
              <a:t>See next slide for an example</a:t>
            </a:r>
          </a:p>
        </p:txBody>
      </p:sp>
      <p:pic>
        <p:nvPicPr>
          <p:cNvPr id="414" name="IMG_AABAA48435D7-1.jpeg" descr="IMG_AABAA48435D7-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035" y="1376943"/>
            <a:ext cx="11363930" cy="4554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Diamond Grid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Diamond Grid 16x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iamond Grid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Diamond Grid 16x9">
      <a:dk1>
        <a:srgbClr val="2D2E2D"/>
      </a:dk1>
      <a:lt1>
        <a:srgbClr val="2E012E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Diamond Grid 16x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iamond Grid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