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Ref idx="min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Ref idx="min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CE6"/>
          </a:solidFill>
        </a:fill>
      </a:tcStyle>
    </a:wholeTbl>
    <a:band2H>
      <a:tcTxStyle b="def" i="def"/>
      <a:tcStyle>
        <a:tcBdr/>
        <a:fill>
          <a:solidFill>
            <a:srgbClr val="E7EE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E7E1"/>
          </a:solidFill>
        </a:fill>
      </a:tcStyle>
    </a:wholeTbl>
    <a:band2H>
      <a:tcTxStyle b="def" i="def"/>
      <a:tcStyle>
        <a:tcBdr/>
        <a:fill>
          <a:solidFill>
            <a:srgbClr val="EBF4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8EA"/>
          </a:solidFill>
        </a:fill>
      </a:tcStyle>
    </a:wholeTbl>
    <a:band2H>
      <a:tcTxStyle b="def" i="def"/>
      <a:tcStyle>
        <a:tcBdr/>
        <a:fill>
          <a:solidFill>
            <a:srgbClr val="E7EC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04" name="Shape 404"/>
          <p:cNvSpPr/>
          <p:nvPr>
            <p:ph type="sldImg"/>
          </p:nvPr>
        </p:nvSpPr>
        <p:spPr>
          <a:xfrm>
            <a:off x="1143000" y="685800"/>
            <a:ext cx="4572000" cy="3429000"/>
          </a:xfrm>
          <a:prstGeom prst="rect">
            <a:avLst/>
          </a:prstGeom>
        </p:spPr>
        <p:txBody>
          <a:bodyPr/>
          <a:lstStyle/>
          <a:p>
            <a:pPr/>
          </a:p>
        </p:txBody>
      </p:sp>
      <p:sp>
        <p:nvSpPr>
          <p:cNvPr id="405" name="Shape 40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solidFill>
          <a:srgbClr val="2D2E2D"/>
        </a:solidFill>
        <a:latin typeface="+mn-lt"/>
        <a:ea typeface="+mn-ea"/>
        <a:cs typeface="+mn-cs"/>
        <a:sym typeface="Arial"/>
      </a:defRPr>
    </a:lvl1pPr>
    <a:lvl2pPr indent="228600" latinLnBrk="0">
      <a:defRPr sz="1200">
        <a:solidFill>
          <a:srgbClr val="2D2E2D"/>
        </a:solidFill>
        <a:latin typeface="+mn-lt"/>
        <a:ea typeface="+mn-ea"/>
        <a:cs typeface="+mn-cs"/>
        <a:sym typeface="Arial"/>
      </a:defRPr>
    </a:lvl2pPr>
    <a:lvl3pPr indent="457200" latinLnBrk="0">
      <a:defRPr sz="1200">
        <a:solidFill>
          <a:srgbClr val="2D2E2D"/>
        </a:solidFill>
        <a:latin typeface="+mn-lt"/>
        <a:ea typeface="+mn-ea"/>
        <a:cs typeface="+mn-cs"/>
        <a:sym typeface="Arial"/>
      </a:defRPr>
    </a:lvl3pPr>
    <a:lvl4pPr indent="685800" latinLnBrk="0">
      <a:defRPr sz="1200">
        <a:solidFill>
          <a:srgbClr val="2D2E2D"/>
        </a:solidFill>
        <a:latin typeface="+mn-lt"/>
        <a:ea typeface="+mn-ea"/>
        <a:cs typeface="+mn-cs"/>
        <a:sym typeface="Arial"/>
      </a:defRPr>
    </a:lvl4pPr>
    <a:lvl5pPr indent="914400" latinLnBrk="0">
      <a:defRPr sz="1200">
        <a:solidFill>
          <a:srgbClr val="2D2E2D"/>
        </a:solidFill>
        <a:latin typeface="+mn-lt"/>
        <a:ea typeface="+mn-ea"/>
        <a:cs typeface="+mn-cs"/>
        <a:sym typeface="Arial"/>
      </a:defRPr>
    </a:lvl5pPr>
    <a:lvl6pPr indent="1143000" latinLnBrk="0">
      <a:defRPr sz="1200">
        <a:solidFill>
          <a:srgbClr val="2D2E2D"/>
        </a:solidFill>
        <a:latin typeface="+mn-lt"/>
        <a:ea typeface="+mn-ea"/>
        <a:cs typeface="+mn-cs"/>
        <a:sym typeface="Arial"/>
      </a:defRPr>
    </a:lvl6pPr>
    <a:lvl7pPr indent="1371600" latinLnBrk="0">
      <a:defRPr sz="1200">
        <a:solidFill>
          <a:srgbClr val="2D2E2D"/>
        </a:solidFill>
        <a:latin typeface="+mn-lt"/>
        <a:ea typeface="+mn-ea"/>
        <a:cs typeface="+mn-cs"/>
        <a:sym typeface="Arial"/>
      </a:defRPr>
    </a:lvl7pPr>
    <a:lvl8pPr indent="1600200" latinLnBrk="0">
      <a:defRPr sz="1200">
        <a:solidFill>
          <a:srgbClr val="2D2E2D"/>
        </a:solidFill>
        <a:latin typeface="+mn-lt"/>
        <a:ea typeface="+mn-ea"/>
        <a:cs typeface="+mn-cs"/>
        <a:sym typeface="Arial"/>
      </a:defRPr>
    </a:lvl8pPr>
    <a:lvl9pPr indent="1828800" latinLnBrk="0">
      <a:defRPr sz="1200">
        <a:solidFill>
          <a:srgbClr val="2D2E2D"/>
        </a:solidFill>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grpSp>
        <p:nvGrpSpPr>
          <p:cNvPr id="113" name="Group 4"/>
          <p:cNvGrpSpPr/>
          <p:nvPr/>
        </p:nvGrpSpPr>
        <p:grpSpPr>
          <a:xfrm>
            <a:off x="-4" y="-1"/>
            <a:ext cx="12192005" cy="6858001"/>
            <a:chOff x="-2" y="0"/>
            <a:chExt cx="12192003" cy="6858000"/>
          </a:xfrm>
        </p:grpSpPr>
        <p:sp>
          <p:nvSpPr>
            <p:cNvPr id="63" name="Straight Connector 5"/>
            <p:cNvSpPr/>
            <p:nvPr/>
          </p:nvSpPr>
          <p:spPr>
            <a:xfrm flipH="1">
              <a:off x="610194" y="0"/>
              <a:ext cx="1" cy="685800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64" name="Straight Connector 6"/>
            <p:cNvSpPr/>
            <p:nvPr/>
          </p:nvSpPr>
          <p:spPr>
            <a:xfrm flipH="1">
              <a:off x="1829332" y="0"/>
              <a:ext cx="1" cy="685800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65" name="Straight Connector 8"/>
            <p:cNvSpPr/>
            <p:nvPr/>
          </p:nvSpPr>
          <p:spPr>
            <a:xfrm flipH="1">
              <a:off x="3048470" y="0"/>
              <a:ext cx="1" cy="685800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66" name="Straight Connector 9"/>
            <p:cNvSpPr/>
            <p:nvPr/>
          </p:nvSpPr>
          <p:spPr>
            <a:xfrm flipH="1">
              <a:off x="4267608" y="0"/>
              <a:ext cx="1" cy="685800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67" name="Straight Connector 10"/>
            <p:cNvSpPr/>
            <p:nvPr/>
          </p:nvSpPr>
          <p:spPr>
            <a:xfrm flipH="1">
              <a:off x="5486746" y="0"/>
              <a:ext cx="1" cy="685800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68" name="Straight Connector 11"/>
            <p:cNvSpPr/>
            <p:nvPr/>
          </p:nvSpPr>
          <p:spPr>
            <a:xfrm flipH="1">
              <a:off x="6705884" y="0"/>
              <a:ext cx="1" cy="685800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69" name="Straight Connector 12"/>
            <p:cNvSpPr/>
            <p:nvPr/>
          </p:nvSpPr>
          <p:spPr>
            <a:xfrm flipH="1">
              <a:off x="7925022" y="0"/>
              <a:ext cx="1" cy="685800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70" name="Straight Connector 13"/>
            <p:cNvSpPr/>
            <p:nvPr/>
          </p:nvSpPr>
          <p:spPr>
            <a:xfrm flipH="1">
              <a:off x="9144160" y="0"/>
              <a:ext cx="1" cy="685800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71" name="Straight Connector 14"/>
            <p:cNvSpPr/>
            <p:nvPr/>
          </p:nvSpPr>
          <p:spPr>
            <a:xfrm flipH="1">
              <a:off x="10363298" y="0"/>
              <a:ext cx="1" cy="685800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72" name="Straight Connector 15"/>
            <p:cNvSpPr/>
            <p:nvPr/>
          </p:nvSpPr>
          <p:spPr>
            <a:xfrm flipH="1">
              <a:off x="11582436" y="0"/>
              <a:ext cx="1" cy="685800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73" name="Straight Connector 16"/>
            <p:cNvSpPr/>
            <p:nvPr/>
          </p:nvSpPr>
          <p:spPr>
            <a:xfrm>
              <a:off x="2819" y="386484"/>
              <a:ext cx="12188953" cy="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74" name="Straight Connector 17"/>
            <p:cNvSpPr/>
            <p:nvPr/>
          </p:nvSpPr>
          <p:spPr>
            <a:xfrm>
              <a:off x="2819" y="1611180"/>
              <a:ext cx="12188953" cy="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75" name="Straight Connector 18"/>
            <p:cNvSpPr/>
            <p:nvPr/>
          </p:nvSpPr>
          <p:spPr>
            <a:xfrm>
              <a:off x="2819" y="2835876"/>
              <a:ext cx="12188953" cy="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76" name="Straight Connector 19"/>
            <p:cNvSpPr/>
            <p:nvPr/>
          </p:nvSpPr>
          <p:spPr>
            <a:xfrm>
              <a:off x="2819" y="4060573"/>
              <a:ext cx="12188953" cy="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77" name="Straight Connector 20"/>
            <p:cNvSpPr/>
            <p:nvPr/>
          </p:nvSpPr>
          <p:spPr>
            <a:xfrm>
              <a:off x="2819" y="5285269"/>
              <a:ext cx="12188953" cy="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78" name="Straight Connector 21"/>
            <p:cNvSpPr/>
            <p:nvPr/>
          </p:nvSpPr>
          <p:spPr>
            <a:xfrm>
              <a:off x="2819" y="6509965"/>
              <a:ext cx="12188953" cy="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grpSp>
          <p:nvGrpSpPr>
            <p:cNvPr id="95" name="Group 22"/>
            <p:cNvGrpSpPr/>
            <p:nvPr/>
          </p:nvGrpSpPr>
          <p:grpSpPr>
            <a:xfrm>
              <a:off x="-3" y="-1"/>
              <a:ext cx="12192003" cy="6858001"/>
              <a:chOff x="0" y="0"/>
              <a:chExt cx="12192001" cy="6858000"/>
            </a:xfrm>
          </p:grpSpPr>
          <p:sp>
            <p:nvSpPr>
              <p:cNvPr id="79" name="Straight Connector 40"/>
              <p:cNvSpPr/>
              <p:nvPr/>
            </p:nvSpPr>
            <p:spPr>
              <a:xfrm>
                <a:off x="225424" y="0"/>
                <a:ext cx="6815932" cy="685800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80" name="Straight Connector 41"/>
              <p:cNvSpPr/>
              <p:nvPr/>
            </p:nvSpPr>
            <p:spPr>
              <a:xfrm>
                <a:off x="1449153" y="0"/>
                <a:ext cx="6815932" cy="685800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81" name="Straight Connector 42"/>
              <p:cNvSpPr/>
              <p:nvPr/>
            </p:nvSpPr>
            <p:spPr>
              <a:xfrm>
                <a:off x="2665981" y="0"/>
                <a:ext cx="6815933" cy="685800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82" name="Straight Connector 43"/>
              <p:cNvSpPr/>
              <p:nvPr/>
            </p:nvSpPr>
            <p:spPr>
              <a:xfrm>
                <a:off x="3885118" y="0"/>
                <a:ext cx="6815933" cy="685800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83" name="Straight Connector 44"/>
              <p:cNvSpPr/>
              <p:nvPr/>
            </p:nvSpPr>
            <p:spPr>
              <a:xfrm>
                <a:off x="5106501" y="0"/>
                <a:ext cx="6815933" cy="685800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grpSp>
            <p:nvGrpSpPr>
              <p:cNvPr id="89" name="Group 45"/>
              <p:cNvGrpSpPr/>
              <p:nvPr/>
            </p:nvGrpSpPr>
            <p:grpSpPr>
              <a:xfrm>
                <a:off x="6327885" y="-1"/>
                <a:ext cx="5864116" cy="5898675"/>
                <a:chOff x="0" y="0"/>
                <a:chExt cx="5864114" cy="5898673"/>
              </a:xfrm>
            </p:grpSpPr>
            <p:sp>
              <p:nvSpPr>
                <p:cNvPr id="84" name="Straight Connector 51"/>
                <p:cNvSpPr/>
                <p:nvPr/>
              </p:nvSpPr>
              <p:spPr>
                <a:xfrm>
                  <a:off x="0" y="0"/>
                  <a:ext cx="5864116" cy="5898674"/>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85" name="Straight Connector 52"/>
                <p:cNvSpPr/>
                <p:nvPr/>
              </p:nvSpPr>
              <p:spPr>
                <a:xfrm>
                  <a:off x="1221382" y="0"/>
                  <a:ext cx="4642733" cy="4672426"/>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86" name="Straight Connector 53"/>
                <p:cNvSpPr/>
                <p:nvPr/>
              </p:nvSpPr>
              <p:spPr>
                <a:xfrm>
                  <a:off x="2445112" y="-1"/>
                  <a:ext cx="3419004" cy="345675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87" name="Straight Connector 54"/>
                <p:cNvSpPr/>
                <p:nvPr/>
              </p:nvSpPr>
              <p:spPr>
                <a:xfrm>
                  <a:off x="3654314" y="-1"/>
                  <a:ext cx="2209802" cy="222647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88" name="Straight Connector 55"/>
                <p:cNvSpPr/>
                <p:nvPr/>
              </p:nvSpPr>
              <p:spPr>
                <a:xfrm>
                  <a:off x="4871133" y="-1"/>
                  <a:ext cx="992982" cy="1002507"/>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grpSp>
          <p:sp>
            <p:nvSpPr>
              <p:cNvPr id="90" name="Straight Connector 46"/>
              <p:cNvSpPr/>
              <p:nvPr/>
            </p:nvSpPr>
            <p:spPr>
              <a:xfrm flipH="1" flipV="1">
                <a:off x="-1" y="1012053"/>
                <a:ext cx="5828811" cy="5845946"/>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91" name="Straight Connector 47"/>
              <p:cNvSpPr/>
              <p:nvPr/>
            </p:nvSpPr>
            <p:spPr>
              <a:xfrm flipH="1" flipV="1">
                <a:off x="-1" y="2227339"/>
                <a:ext cx="4614782" cy="463066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92" name="Straight Connector 48"/>
              <p:cNvSpPr/>
              <p:nvPr/>
            </p:nvSpPr>
            <p:spPr>
              <a:xfrm flipH="1" flipV="1">
                <a:off x="-2" y="3432149"/>
                <a:ext cx="3398421" cy="342585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93" name="Straight Connector 49"/>
              <p:cNvSpPr/>
              <p:nvPr/>
            </p:nvSpPr>
            <p:spPr>
              <a:xfrm flipH="1" flipV="1">
                <a:off x="-1" y="4651431"/>
                <a:ext cx="2196497" cy="2206568"/>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94" name="Straight Connector 50"/>
              <p:cNvSpPr/>
              <p:nvPr/>
            </p:nvSpPr>
            <p:spPr>
              <a:xfrm flipH="1" flipV="1">
                <a:off x="-1" y="5864453"/>
                <a:ext cx="987004" cy="993546"/>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grpSp>
        <p:grpSp>
          <p:nvGrpSpPr>
            <p:cNvPr id="112" name="Group 23"/>
            <p:cNvGrpSpPr/>
            <p:nvPr/>
          </p:nvGrpSpPr>
          <p:grpSpPr>
            <a:xfrm>
              <a:off x="-1" y="-1"/>
              <a:ext cx="12192003" cy="6858001"/>
              <a:chOff x="0" y="0"/>
              <a:chExt cx="12192001" cy="6858000"/>
            </a:xfrm>
          </p:grpSpPr>
          <p:sp>
            <p:nvSpPr>
              <p:cNvPr id="96" name="Straight Connector 24"/>
              <p:cNvSpPr/>
              <p:nvPr/>
            </p:nvSpPr>
            <p:spPr>
              <a:xfrm flipH="1">
                <a:off x="5150644" y="0"/>
                <a:ext cx="6815932" cy="685800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97" name="Straight Connector 25"/>
              <p:cNvSpPr/>
              <p:nvPr/>
            </p:nvSpPr>
            <p:spPr>
              <a:xfrm flipH="1">
                <a:off x="3926915" y="0"/>
                <a:ext cx="6815932" cy="685800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98" name="Straight Connector 26"/>
              <p:cNvSpPr/>
              <p:nvPr/>
            </p:nvSpPr>
            <p:spPr>
              <a:xfrm flipH="1">
                <a:off x="2710087" y="0"/>
                <a:ext cx="6815932" cy="685800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99" name="Straight Connector 27"/>
              <p:cNvSpPr/>
              <p:nvPr/>
            </p:nvSpPr>
            <p:spPr>
              <a:xfrm flipH="1">
                <a:off x="1490950" y="0"/>
                <a:ext cx="6815932" cy="685800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100" name="Straight Connector 28"/>
              <p:cNvSpPr/>
              <p:nvPr/>
            </p:nvSpPr>
            <p:spPr>
              <a:xfrm flipH="1">
                <a:off x="225425" y="0"/>
                <a:ext cx="6815932" cy="6858001"/>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grpSp>
            <p:nvGrpSpPr>
              <p:cNvPr id="106" name="Group 29"/>
              <p:cNvGrpSpPr/>
              <p:nvPr/>
            </p:nvGrpSpPr>
            <p:grpSpPr>
              <a:xfrm>
                <a:off x="-1" y="-1"/>
                <a:ext cx="5864116" cy="5898675"/>
                <a:chOff x="0" y="0"/>
                <a:chExt cx="5864114" cy="5898673"/>
              </a:xfrm>
            </p:grpSpPr>
            <p:sp>
              <p:nvSpPr>
                <p:cNvPr id="101" name="Straight Connector 35"/>
                <p:cNvSpPr/>
                <p:nvPr/>
              </p:nvSpPr>
              <p:spPr>
                <a:xfrm flipH="1">
                  <a:off x="-1" y="0"/>
                  <a:ext cx="5864117" cy="5898674"/>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102" name="Straight Connector 36"/>
                <p:cNvSpPr/>
                <p:nvPr/>
              </p:nvSpPr>
              <p:spPr>
                <a:xfrm flipH="1">
                  <a:off x="0" y="0"/>
                  <a:ext cx="4642733" cy="4672426"/>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103" name="Straight Connector 37"/>
                <p:cNvSpPr/>
                <p:nvPr/>
              </p:nvSpPr>
              <p:spPr>
                <a:xfrm flipH="1">
                  <a:off x="-1" y="-1"/>
                  <a:ext cx="3419005" cy="345675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104" name="Straight Connector 38"/>
                <p:cNvSpPr/>
                <p:nvPr/>
              </p:nvSpPr>
              <p:spPr>
                <a:xfrm flipH="1">
                  <a:off x="0" y="0"/>
                  <a:ext cx="2209801" cy="222647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105" name="Straight Connector 39"/>
                <p:cNvSpPr/>
                <p:nvPr/>
              </p:nvSpPr>
              <p:spPr>
                <a:xfrm flipH="1">
                  <a:off x="0" y="-1"/>
                  <a:ext cx="992982" cy="1002507"/>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grpSp>
          <p:sp>
            <p:nvSpPr>
              <p:cNvPr id="107" name="Straight Connector 30"/>
              <p:cNvSpPr/>
              <p:nvPr/>
            </p:nvSpPr>
            <p:spPr>
              <a:xfrm flipV="1">
                <a:off x="6363190" y="1012053"/>
                <a:ext cx="5828811" cy="5845946"/>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108" name="Straight Connector 31"/>
              <p:cNvSpPr/>
              <p:nvPr/>
            </p:nvSpPr>
            <p:spPr>
              <a:xfrm flipV="1">
                <a:off x="7577220" y="2227339"/>
                <a:ext cx="4614782" cy="463066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109" name="Straight Connector 32"/>
              <p:cNvSpPr/>
              <p:nvPr/>
            </p:nvSpPr>
            <p:spPr>
              <a:xfrm flipV="1">
                <a:off x="8793582" y="3432149"/>
                <a:ext cx="3398420" cy="3425850"/>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110" name="Straight Connector 33"/>
              <p:cNvSpPr/>
              <p:nvPr/>
            </p:nvSpPr>
            <p:spPr>
              <a:xfrm flipV="1">
                <a:off x="9995505" y="4651431"/>
                <a:ext cx="2196497" cy="2206568"/>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sp>
            <p:nvSpPr>
              <p:cNvPr id="111" name="Straight Connector 34"/>
              <p:cNvSpPr/>
              <p:nvPr/>
            </p:nvSpPr>
            <p:spPr>
              <a:xfrm flipV="1">
                <a:off x="11204998" y="5864453"/>
                <a:ext cx="987004" cy="993546"/>
              </a:xfrm>
              <a:prstGeom prst="line">
                <a:avLst/>
              </a:prstGeom>
              <a:noFill/>
              <a:ln w="6350" cap="flat">
                <a:solidFill>
                  <a:srgbClr val="D9D9D9">
                    <a:alpha val="35000"/>
                  </a:srgbClr>
                </a:solidFill>
                <a:prstDash val="solid"/>
                <a:miter lim="800000"/>
              </a:ln>
              <a:effectLst/>
            </p:spPr>
            <p:txBody>
              <a:bodyPr wrap="square" lIns="45719" tIns="45719" rIns="45719" bIns="45719" numCol="1" anchor="t">
                <a:noAutofit/>
              </a:bodyPr>
              <a:lstStyle/>
              <a:p>
                <a:pPr/>
              </a:p>
            </p:txBody>
          </p:sp>
        </p:grpSp>
      </p:grpSp>
      <p:sp>
        <p:nvSpPr>
          <p:cNvPr id="114" name="Title Text"/>
          <p:cNvSpPr txBox="1"/>
          <p:nvPr>
            <p:ph type="title"/>
          </p:nvPr>
        </p:nvSpPr>
        <p:spPr>
          <a:xfrm>
            <a:off x="1293844" y="1909346"/>
            <a:ext cx="9604311" cy="3383280"/>
          </a:xfrm>
          <a:prstGeom prst="rect">
            <a:avLst/>
          </a:prstGeom>
        </p:spPr>
        <p:txBody>
          <a:bodyPr/>
          <a:lstStyle>
            <a:lvl1pPr>
              <a:lnSpc>
                <a:spcPct val="76000"/>
              </a:lnSpc>
              <a:defRPr sz="8000">
                <a:solidFill>
                  <a:srgbClr val="000000"/>
                </a:solidFill>
              </a:defRPr>
            </a:lvl1pPr>
          </a:lstStyle>
          <a:p>
            <a:pPr/>
            <a:r>
              <a:t>Title Text</a:t>
            </a:r>
          </a:p>
        </p:txBody>
      </p:sp>
      <p:sp>
        <p:nvSpPr>
          <p:cNvPr id="115" name="Body Level One…"/>
          <p:cNvSpPr txBox="1"/>
          <p:nvPr>
            <p:ph type="body" sz="quarter" idx="1"/>
          </p:nvPr>
        </p:nvSpPr>
        <p:spPr>
          <a:xfrm>
            <a:off x="1293844" y="5432564"/>
            <a:ext cx="9604311" cy="457201"/>
          </a:xfrm>
          <a:prstGeom prst="rect">
            <a:avLst/>
          </a:prstGeom>
        </p:spPr>
        <p:txBody>
          <a:bodyPr/>
          <a:lstStyle>
            <a:lvl1pPr marL="0" indent="0">
              <a:spcBef>
                <a:spcPts val="0"/>
              </a:spcBef>
              <a:buClrTx/>
              <a:buSzTx/>
              <a:buFontTx/>
              <a:buNone/>
              <a:defRPr>
                <a:solidFill>
                  <a:srgbClr val="276F8C"/>
                </a:solidFill>
              </a:defRPr>
            </a:lvl1pPr>
            <a:lvl2pPr marL="0" indent="457200">
              <a:spcBef>
                <a:spcPts val="0"/>
              </a:spcBef>
              <a:buClrTx/>
              <a:buSzTx/>
              <a:buFontTx/>
              <a:buNone/>
              <a:defRPr>
                <a:solidFill>
                  <a:srgbClr val="276F8C"/>
                </a:solidFill>
              </a:defRPr>
            </a:lvl2pPr>
            <a:lvl3pPr marL="0" indent="914400">
              <a:spcBef>
                <a:spcPts val="0"/>
              </a:spcBef>
              <a:buClrTx/>
              <a:buSzTx/>
              <a:buFontTx/>
              <a:buNone/>
              <a:defRPr>
                <a:solidFill>
                  <a:srgbClr val="276F8C"/>
                </a:solidFill>
              </a:defRPr>
            </a:lvl3pPr>
            <a:lvl4pPr marL="0" indent="1371600">
              <a:spcBef>
                <a:spcPts val="0"/>
              </a:spcBef>
              <a:buClrTx/>
              <a:buSzTx/>
              <a:buFontTx/>
              <a:buNone/>
              <a:defRPr>
                <a:solidFill>
                  <a:srgbClr val="276F8C"/>
                </a:solidFill>
              </a:defRPr>
            </a:lvl4pPr>
            <a:lvl5pPr marL="0" indent="1828800">
              <a:spcBef>
                <a:spcPts val="0"/>
              </a:spcBef>
              <a:buClrTx/>
              <a:buSzTx/>
              <a:buFontTx/>
              <a:buNone/>
              <a:defRPr>
                <a:solidFill>
                  <a:srgbClr val="276F8C"/>
                </a:solidFill>
              </a:defRPr>
            </a:lvl5pPr>
          </a:lstStyle>
          <a:p>
            <a:pPr/>
            <a:r>
              <a:t>Body Level One</a:t>
            </a:r>
          </a:p>
          <a:p>
            <a:pPr lvl="1"/>
            <a:r>
              <a:t>Body Level Two</a:t>
            </a:r>
          </a:p>
          <a:p>
            <a:pPr lvl="2"/>
            <a:r>
              <a:t>Body Level Three</a:t>
            </a:r>
          </a:p>
          <a:p>
            <a:pPr lvl="3"/>
            <a:r>
              <a:t>Body Level Four</a:t>
            </a:r>
          </a:p>
          <a:p>
            <a:pPr lvl="4"/>
            <a:r>
              <a:t>Body Level Five</a:t>
            </a:r>
          </a:p>
        </p:txBody>
      </p:sp>
      <p:sp>
        <p:nvSpPr>
          <p:cNvPr id="116" name="Straight Connector 57"/>
          <p:cNvSpPr/>
          <p:nvPr/>
        </p:nvSpPr>
        <p:spPr>
          <a:xfrm>
            <a:off x="1295400" y="5294174"/>
            <a:ext cx="9601201" cy="1"/>
          </a:xfrm>
          <a:prstGeom prst="line">
            <a:avLst/>
          </a:prstGeom>
          <a:ln w="12700">
            <a:solidFill>
              <a:schemeClr val="accent1"/>
            </a:solidFill>
            <a:miter/>
          </a:ln>
        </p:spPr>
        <p:txBody>
          <a:bodyPr lIns="45719" rIns="45719"/>
          <a:lstStyle/>
          <a:p>
            <a:pPr/>
          </a:p>
        </p:txBody>
      </p:sp>
      <p:sp>
        <p:nvSpPr>
          <p:cNvPr id="117"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24" name="Title Text"/>
          <p:cNvSpPr txBox="1"/>
          <p:nvPr>
            <p:ph type="title"/>
          </p:nvPr>
        </p:nvSpPr>
        <p:spPr>
          <a:prstGeom prst="rect">
            <a:avLst/>
          </a:prstGeom>
        </p:spPr>
        <p:txBody>
          <a:bodyPr/>
          <a:lstStyle/>
          <a:p>
            <a:pPr/>
            <a:r>
              <a:t>Title Text</a:t>
            </a:r>
          </a:p>
        </p:txBody>
      </p:sp>
      <p:sp>
        <p:nvSpPr>
          <p:cNvPr id="12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bg>
      <p:bgPr>
        <a:gradFill flip="none" rotWithShape="1">
          <a:gsLst>
            <a:gs pos="0">
              <a:schemeClr val="accent1"/>
            </a:gs>
            <a:gs pos="97000">
              <a:schemeClr val="accent1">
                <a:lumOff val="-9333"/>
              </a:schemeClr>
            </a:gs>
          </a:gsLst>
          <a:path path="circle">
            <a:fillToRect l="50000" t="50000" r="50000" b="50000"/>
          </a:path>
        </a:gradFill>
      </p:bgPr>
    </p:bg>
    <p:spTree>
      <p:nvGrpSpPr>
        <p:cNvPr id="1" name=""/>
        <p:cNvGrpSpPr/>
        <p:nvPr/>
      </p:nvGrpSpPr>
      <p:grpSpPr>
        <a:xfrm>
          <a:off x="0" y="0"/>
          <a:ext cx="0" cy="0"/>
          <a:chOff x="0" y="0"/>
          <a:chExt cx="0" cy="0"/>
        </a:xfrm>
      </p:grpSpPr>
      <p:grpSp>
        <p:nvGrpSpPr>
          <p:cNvPr id="183" name="Group 6"/>
          <p:cNvGrpSpPr/>
          <p:nvPr/>
        </p:nvGrpSpPr>
        <p:grpSpPr>
          <a:xfrm>
            <a:off x="-4" y="-1"/>
            <a:ext cx="12192005" cy="6858001"/>
            <a:chOff x="-2" y="0"/>
            <a:chExt cx="12192003" cy="6858000"/>
          </a:xfrm>
        </p:grpSpPr>
        <p:sp>
          <p:nvSpPr>
            <p:cNvPr id="133" name="Straight Connector 7"/>
            <p:cNvSpPr/>
            <p:nvPr/>
          </p:nvSpPr>
          <p:spPr>
            <a:xfrm flipH="1">
              <a:off x="610194"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34" name="Straight Connector 8"/>
            <p:cNvSpPr/>
            <p:nvPr/>
          </p:nvSpPr>
          <p:spPr>
            <a:xfrm flipH="1">
              <a:off x="1829332"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35" name="Straight Connector 9"/>
            <p:cNvSpPr/>
            <p:nvPr/>
          </p:nvSpPr>
          <p:spPr>
            <a:xfrm flipH="1">
              <a:off x="3048470"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36" name="Straight Connector 10"/>
            <p:cNvSpPr/>
            <p:nvPr/>
          </p:nvSpPr>
          <p:spPr>
            <a:xfrm flipH="1">
              <a:off x="4267608"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37" name="Straight Connector 11"/>
            <p:cNvSpPr/>
            <p:nvPr/>
          </p:nvSpPr>
          <p:spPr>
            <a:xfrm flipH="1">
              <a:off x="5486746"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38" name="Straight Connector 12"/>
            <p:cNvSpPr/>
            <p:nvPr/>
          </p:nvSpPr>
          <p:spPr>
            <a:xfrm flipH="1">
              <a:off x="6705884"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39" name="Straight Connector 13"/>
            <p:cNvSpPr/>
            <p:nvPr/>
          </p:nvSpPr>
          <p:spPr>
            <a:xfrm flipH="1">
              <a:off x="7925022"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40" name="Straight Connector 14"/>
            <p:cNvSpPr/>
            <p:nvPr/>
          </p:nvSpPr>
          <p:spPr>
            <a:xfrm flipH="1">
              <a:off x="9144160"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41" name="Straight Connector 15"/>
            <p:cNvSpPr/>
            <p:nvPr/>
          </p:nvSpPr>
          <p:spPr>
            <a:xfrm flipH="1">
              <a:off x="10363298"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42" name="Straight Connector 16"/>
            <p:cNvSpPr/>
            <p:nvPr/>
          </p:nvSpPr>
          <p:spPr>
            <a:xfrm flipH="1">
              <a:off x="11582436"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43" name="Straight Connector 17"/>
            <p:cNvSpPr/>
            <p:nvPr/>
          </p:nvSpPr>
          <p:spPr>
            <a:xfrm>
              <a:off x="2819" y="386484"/>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44" name="Straight Connector 18"/>
            <p:cNvSpPr/>
            <p:nvPr/>
          </p:nvSpPr>
          <p:spPr>
            <a:xfrm>
              <a:off x="2819" y="1611180"/>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45" name="Straight Connector 19"/>
            <p:cNvSpPr/>
            <p:nvPr/>
          </p:nvSpPr>
          <p:spPr>
            <a:xfrm>
              <a:off x="2819" y="2835876"/>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46" name="Straight Connector 20"/>
            <p:cNvSpPr/>
            <p:nvPr/>
          </p:nvSpPr>
          <p:spPr>
            <a:xfrm>
              <a:off x="2819" y="4060573"/>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47" name="Straight Connector 21"/>
            <p:cNvSpPr/>
            <p:nvPr/>
          </p:nvSpPr>
          <p:spPr>
            <a:xfrm>
              <a:off x="2819" y="5285269"/>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48" name="Straight Connector 22"/>
            <p:cNvSpPr/>
            <p:nvPr/>
          </p:nvSpPr>
          <p:spPr>
            <a:xfrm>
              <a:off x="2819" y="6509965"/>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nvGrpSpPr>
            <p:cNvPr id="165" name="Group 23"/>
            <p:cNvGrpSpPr/>
            <p:nvPr/>
          </p:nvGrpSpPr>
          <p:grpSpPr>
            <a:xfrm>
              <a:off x="-3" y="-1"/>
              <a:ext cx="12192003" cy="6858001"/>
              <a:chOff x="0" y="0"/>
              <a:chExt cx="12192001" cy="6858000"/>
            </a:xfrm>
          </p:grpSpPr>
          <p:sp>
            <p:nvSpPr>
              <p:cNvPr id="149" name="Straight Connector 41"/>
              <p:cNvSpPr/>
              <p:nvPr/>
            </p:nvSpPr>
            <p:spPr>
              <a:xfrm>
                <a:off x="225424" y="0"/>
                <a:ext cx="6815932"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50" name="Straight Connector 42"/>
              <p:cNvSpPr/>
              <p:nvPr/>
            </p:nvSpPr>
            <p:spPr>
              <a:xfrm>
                <a:off x="1449153" y="0"/>
                <a:ext cx="6815932"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51" name="Straight Connector 43"/>
              <p:cNvSpPr/>
              <p:nvPr/>
            </p:nvSpPr>
            <p:spPr>
              <a:xfrm>
                <a:off x="2665981" y="0"/>
                <a:ext cx="6815933"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52" name="Straight Connector 44"/>
              <p:cNvSpPr/>
              <p:nvPr/>
            </p:nvSpPr>
            <p:spPr>
              <a:xfrm>
                <a:off x="3885118" y="0"/>
                <a:ext cx="6815933"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53" name="Straight Connector 45"/>
              <p:cNvSpPr/>
              <p:nvPr/>
            </p:nvSpPr>
            <p:spPr>
              <a:xfrm>
                <a:off x="5106501" y="0"/>
                <a:ext cx="6815933"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nvGrpSpPr>
              <p:cNvPr id="159" name="Group 46"/>
              <p:cNvGrpSpPr/>
              <p:nvPr/>
            </p:nvGrpSpPr>
            <p:grpSpPr>
              <a:xfrm>
                <a:off x="6327885" y="-1"/>
                <a:ext cx="5864116" cy="5898675"/>
                <a:chOff x="0" y="0"/>
                <a:chExt cx="5864114" cy="5898673"/>
              </a:xfrm>
            </p:grpSpPr>
            <p:sp>
              <p:nvSpPr>
                <p:cNvPr id="154" name="Straight Connector 52"/>
                <p:cNvSpPr/>
                <p:nvPr/>
              </p:nvSpPr>
              <p:spPr>
                <a:xfrm>
                  <a:off x="0" y="0"/>
                  <a:ext cx="5864116" cy="5898674"/>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55" name="Straight Connector 53"/>
                <p:cNvSpPr/>
                <p:nvPr/>
              </p:nvSpPr>
              <p:spPr>
                <a:xfrm>
                  <a:off x="1221382" y="0"/>
                  <a:ext cx="4642733" cy="467242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56" name="Straight Connector 54"/>
                <p:cNvSpPr/>
                <p:nvPr/>
              </p:nvSpPr>
              <p:spPr>
                <a:xfrm>
                  <a:off x="2445112" y="-1"/>
                  <a:ext cx="3419004" cy="345675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57" name="Straight Connector 55"/>
                <p:cNvSpPr/>
                <p:nvPr/>
              </p:nvSpPr>
              <p:spPr>
                <a:xfrm>
                  <a:off x="3654314" y="-1"/>
                  <a:ext cx="2209802" cy="222647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58" name="Straight Connector 56"/>
                <p:cNvSpPr/>
                <p:nvPr/>
              </p:nvSpPr>
              <p:spPr>
                <a:xfrm>
                  <a:off x="4871133" y="-1"/>
                  <a:ext cx="992982" cy="1002507"/>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sp>
            <p:nvSpPr>
              <p:cNvPr id="160" name="Straight Connector 47"/>
              <p:cNvSpPr/>
              <p:nvPr/>
            </p:nvSpPr>
            <p:spPr>
              <a:xfrm flipH="1" flipV="1">
                <a:off x="-1" y="1012053"/>
                <a:ext cx="5828811" cy="584594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61" name="Straight Connector 48"/>
              <p:cNvSpPr/>
              <p:nvPr/>
            </p:nvSpPr>
            <p:spPr>
              <a:xfrm flipH="1" flipV="1">
                <a:off x="-1" y="2227339"/>
                <a:ext cx="4614782" cy="463066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62" name="Straight Connector 49"/>
              <p:cNvSpPr/>
              <p:nvPr/>
            </p:nvSpPr>
            <p:spPr>
              <a:xfrm flipH="1" flipV="1">
                <a:off x="-2" y="3432149"/>
                <a:ext cx="3398421" cy="342585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63" name="Straight Connector 50"/>
              <p:cNvSpPr/>
              <p:nvPr/>
            </p:nvSpPr>
            <p:spPr>
              <a:xfrm flipH="1" flipV="1">
                <a:off x="-1" y="4651431"/>
                <a:ext cx="2196497" cy="2206568"/>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64" name="Straight Connector 51"/>
              <p:cNvSpPr/>
              <p:nvPr/>
            </p:nvSpPr>
            <p:spPr>
              <a:xfrm flipH="1" flipV="1">
                <a:off x="-1" y="5864453"/>
                <a:ext cx="987004" cy="99354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grpSp>
          <p:nvGrpSpPr>
            <p:cNvPr id="182" name="Group 24"/>
            <p:cNvGrpSpPr/>
            <p:nvPr/>
          </p:nvGrpSpPr>
          <p:grpSpPr>
            <a:xfrm>
              <a:off x="-1" y="-1"/>
              <a:ext cx="12192003" cy="6858001"/>
              <a:chOff x="0" y="0"/>
              <a:chExt cx="12192001" cy="6858000"/>
            </a:xfrm>
          </p:grpSpPr>
          <p:sp>
            <p:nvSpPr>
              <p:cNvPr id="166" name="Straight Connector 25"/>
              <p:cNvSpPr/>
              <p:nvPr/>
            </p:nvSpPr>
            <p:spPr>
              <a:xfrm flipH="1">
                <a:off x="5150644" y="0"/>
                <a:ext cx="6815932"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67" name="Straight Connector 26"/>
              <p:cNvSpPr/>
              <p:nvPr/>
            </p:nvSpPr>
            <p:spPr>
              <a:xfrm flipH="1">
                <a:off x="3926915" y="0"/>
                <a:ext cx="6815932"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68" name="Straight Connector 27"/>
              <p:cNvSpPr/>
              <p:nvPr/>
            </p:nvSpPr>
            <p:spPr>
              <a:xfrm flipH="1">
                <a:off x="2710087" y="0"/>
                <a:ext cx="6815932"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69" name="Straight Connector 28"/>
              <p:cNvSpPr/>
              <p:nvPr/>
            </p:nvSpPr>
            <p:spPr>
              <a:xfrm flipH="1">
                <a:off x="1490950" y="0"/>
                <a:ext cx="6815932"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70" name="Straight Connector 29"/>
              <p:cNvSpPr/>
              <p:nvPr/>
            </p:nvSpPr>
            <p:spPr>
              <a:xfrm flipH="1">
                <a:off x="225425" y="0"/>
                <a:ext cx="6815932"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nvGrpSpPr>
              <p:cNvPr id="176" name="Group 30"/>
              <p:cNvGrpSpPr/>
              <p:nvPr/>
            </p:nvGrpSpPr>
            <p:grpSpPr>
              <a:xfrm>
                <a:off x="-1" y="-1"/>
                <a:ext cx="5864116" cy="5898675"/>
                <a:chOff x="0" y="0"/>
                <a:chExt cx="5864114" cy="5898673"/>
              </a:xfrm>
            </p:grpSpPr>
            <p:sp>
              <p:nvSpPr>
                <p:cNvPr id="171" name="Straight Connector 36"/>
                <p:cNvSpPr/>
                <p:nvPr/>
              </p:nvSpPr>
              <p:spPr>
                <a:xfrm flipH="1">
                  <a:off x="-1" y="0"/>
                  <a:ext cx="5864117" cy="5898674"/>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72" name="Straight Connector 37"/>
                <p:cNvSpPr/>
                <p:nvPr/>
              </p:nvSpPr>
              <p:spPr>
                <a:xfrm flipH="1">
                  <a:off x="0" y="0"/>
                  <a:ext cx="4642733" cy="467242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73" name="Straight Connector 38"/>
                <p:cNvSpPr/>
                <p:nvPr/>
              </p:nvSpPr>
              <p:spPr>
                <a:xfrm flipH="1">
                  <a:off x="-1" y="-1"/>
                  <a:ext cx="3419005" cy="345675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74" name="Straight Connector 39"/>
                <p:cNvSpPr/>
                <p:nvPr/>
              </p:nvSpPr>
              <p:spPr>
                <a:xfrm flipH="1">
                  <a:off x="0" y="0"/>
                  <a:ext cx="2209801" cy="222647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75" name="Straight Connector 40"/>
                <p:cNvSpPr/>
                <p:nvPr/>
              </p:nvSpPr>
              <p:spPr>
                <a:xfrm flipH="1">
                  <a:off x="0" y="-1"/>
                  <a:ext cx="992982" cy="1002507"/>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sp>
            <p:nvSpPr>
              <p:cNvPr id="177" name="Straight Connector 31"/>
              <p:cNvSpPr/>
              <p:nvPr/>
            </p:nvSpPr>
            <p:spPr>
              <a:xfrm flipV="1">
                <a:off x="6363190" y="1012053"/>
                <a:ext cx="5828811" cy="584594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78" name="Straight Connector 32"/>
              <p:cNvSpPr/>
              <p:nvPr/>
            </p:nvSpPr>
            <p:spPr>
              <a:xfrm flipV="1">
                <a:off x="7577220" y="2227339"/>
                <a:ext cx="4614782" cy="463066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79" name="Straight Connector 33"/>
              <p:cNvSpPr/>
              <p:nvPr/>
            </p:nvSpPr>
            <p:spPr>
              <a:xfrm flipV="1">
                <a:off x="8793582" y="3432149"/>
                <a:ext cx="3398420" cy="342585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80" name="Straight Connector 34"/>
              <p:cNvSpPr/>
              <p:nvPr/>
            </p:nvSpPr>
            <p:spPr>
              <a:xfrm flipV="1">
                <a:off x="9995505" y="4651431"/>
                <a:ext cx="2196497" cy="2206568"/>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181" name="Straight Connector 35"/>
              <p:cNvSpPr/>
              <p:nvPr/>
            </p:nvSpPr>
            <p:spPr>
              <a:xfrm flipV="1">
                <a:off x="11204998" y="5864453"/>
                <a:ext cx="987004" cy="99354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grpSp>
      <p:sp>
        <p:nvSpPr>
          <p:cNvPr id="184" name="Title Text"/>
          <p:cNvSpPr txBox="1"/>
          <p:nvPr>
            <p:ph type="title"/>
          </p:nvPr>
        </p:nvSpPr>
        <p:spPr>
          <a:xfrm>
            <a:off x="1295400" y="2541572"/>
            <a:ext cx="9601200" cy="2743201"/>
          </a:xfrm>
          <a:prstGeom prst="rect">
            <a:avLst/>
          </a:prstGeom>
        </p:spPr>
        <p:txBody>
          <a:bodyPr/>
          <a:lstStyle>
            <a:lvl1pPr>
              <a:lnSpc>
                <a:spcPct val="85000"/>
              </a:lnSpc>
              <a:defRPr sz="6000">
                <a:solidFill>
                  <a:srgbClr val="FFFFFF"/>
                </a:solidFill>
              </a:defRPr>
            </a:lvl1pPr>
          </a:lstStyle>
          <a:p>
            <a:pPr/>
            <a:r>
              <a:t>Title Text</a:t>
            </a:r>
          </a:p>
        </p:txBody>
      </p:sp>
      <p:sp>
        <p:nvSpPr>
          <p:cNvPr id="185" name="Body Level One…"/>
          <p:cNvSpPr txBox="1"/>
          <p:nvPr>
            <p:ph type="body" sz="quarter" idx="1"/>
          </p:nvPr>
        </p:nvSpPr>
        <p:spPr>
          <a:xfrm>
            <a:off x="1295400" y="5431535"/>
            <a:ext cx="9601200" cy="457201"/>
          </a:xfrm>
          <a:prstGeom prst="rect">
            <a:avLst/>
          </a:prstGeom>
        </p:spPr>
        <p:txBody>
          <a:bodyPr/>
          <a:lstStyle>
            <a:lvl1pPr marL="0" indent="0">
              <a:spcBef>
                <a:spcPts val="0"/>
              </a:spcBef>
              <a:buClrTx/>
              <a:buSzTx/>
              <a:buFontTx/>
              <a:buNone/>
              <a:defRPr>
                <a:solidFill>
                  <a:srgbClr val="FFFFFF"/>
                </a:solidFill>
              </a:defRPr>
            </a:lvl1pPr>
            <a:lvl2pPr marL="0" indent="457200">
              <a:spcBef>
                <a:spcPts val="0"/>
              </a:spcBef>
              <a:buClrTx/>
              <a:buSzTx/>
              <a:buFontTx/>
              <a:buNone/>
              <a:defRPr>
                <a:solidFill>
                  <a:srgbClr val="FFFFFF"/>
                </a:solidFill>
              </a:defRPr>
            </a:lvl2pPr>
            <a:lvl3pPr marL="0" indent="914400">
              <a:spcBef>
                <a:spcPts val="0"/>
              </a:spcBef>
              <a:buClrTx/>
              <a:buSzTx/>
              <a:buFontTx/>
              <a:buNone/>
              <a:defRPr>
                <a:solidFill>
                  <a:srgbClr val="FFFFFF"/>
                </a:solidFill>
              </a:defRPr>
            </a:lvl3pPr>
            <a:lvl4pPr marL="0" indent="1371600">
              <a:spcBef>
                <a:spcPts val="0"/>
              </a:spcBef>
              <a:buClrTx/>
              <a:buSzTx/>
              <a:buFontTx/>
              <a:buNone/>
              <a:defRPr>
                <a:solidFill>
                  <a:srgbClr val="FFFFFF"/>
                </a:solidFill>
              </a:defRPr>
            </a:lvl4pPr>
            <a:lvl5pPr marL="0" indent="1828800">
              <a:spcBef>
                <a:spcPts val="0"/>
              </a:spcBef>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86" name="Straight Connector 57"/>
          <p:cNvSpPr/>
          <p:nvPr/>
        </p:nvSpPr>
        <p:spPr>
          <a:xfrm>
            <a:off x="1295400" y="5294174"/>
            <a:ext cx="9601201" cy="1"/>
          </a:xfrm>
          <a:prstGeom prst="line">
            <a:avLst/>
          </a:prstGeom>
          <a:ln w="12700">
            <a:solidFill>
              <a:srgbClr val="FFFFFF"/>
            </a:solidFill>
            <a:miter/>
          </a:ln>
        </p:spPr>
        <p:txBody>
          <a:bodyPr lIns="45719" rIns="45719"/>
          <a:lstStyle/>
          <a:p>
            <a:pPr/>
          </a:p>
        </p:txBody>
      </p:sp>
      <p:sp>
        <p:nvSpPr>
          <p:cNvPr id="187"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94" name="Title Text"/>
          <p:cNvSpPr txBox="1"/>
          <p:nvPr>
            <p:ph type="title"/>
          </p:nvPr>
        </p:nvSpPr>
        <p:spPr>
          <a:xfrm>
            <a:off x="1295400" y="503853"/>
            <a:ext cx="9601200" cy="1142386"/>
          </a:xfrm>
          <a:prstGeom prst="rect">
            <a:avLst/>
          </a:prstGeom>
        </p:spPr>
        <p:txBody>
          <a:bodyPr/>
          <a:lstStyle/>
          <a:p>
            <a:pPr/>
            <a:r>
              <a:t>Title Text</a:t>
            </a:r>
          </a:p>
        </p:txBody>
      </p:sp>
      <p:sp>
        <p:nvSpPr>
          <p:cNvPr id="195" name="Body Level One…"/>
          <p:cNvSpPr txBox="1"/>
          <p:nvPr>
            <p:ph type="body" sz="half" idx="1"/>
          </p:nvPr>
        </p:nvSpPr>
        <p:spPr>
          <a:xfrm>
            <a:off x="1295400" y="1981199"/>
            <a:ext cx="4572000" cy="381000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203" name="Title Text"/>
          <p:cNvSpPr txBox="1"/>
          <p:nvPr>
            <p:ph type="title"/>
          </p:nvPr>
        </p:nvSpPr>
        <p:spPr>
          <a:xfrm>
            <a:off x="1295400" y="503853"/>
            <a:ext cx="9601200" cy="1142386"/>
          </a:xfrm>
          <a:prstGeom prst="rect">
            <a:avLst/>
          </a:prstGeom>
        </p:spPr>
        <p:txBody>
          <a:bodyPr/>
          <a:lstStyle/>
          <a:p>
            <a:pPr/>
            <a:r>
              <a:t>Title Text</a:t>
            </a:r>
          </a:p>
        </p:txBody>
      </p:sp>
      <p:sp>
        <p:nvSpPr>
          <p:cNvPr id="204" name="Body Level One…"/>
          <p:cNvSpPr txBox="1"/>
          <p:nvPr>
            <p:ph type="body" sz="quarter" idx="1"/>
          </p:nvPr>
        </p:nvSpPr>
        <p:spPr>
          <a:xfrm>
            <a:off x="1295400" y="1818321"/>
            <a:ext cx="4572000" cy="641351"/>
          </a:xfrm>
          <a:prstGeom prst="rect">
            <a:avLst/>
          </a:prstGeom>
        </p:spPr>
        <p:txBody>
          <a:bodyPr anchor="ctr"/>
          <a:lstStyle>
            <a:lvl1pPr marL="0" indent="0">
              <a:spcBef>
                <a:spcPts val="0"/>
              </a:spcBef>
              <a:buClrTx/>
              <a:buSzTx/>
              <a:buFontTx/>
              <a:buNone/>
              <a:defRPr>
                <a:solidFill>
                  <a:schemeClr val="accent1"/>
                </a:solidFill>
              </a:defRPr>
            </a:lvl1pPr>
            <a:lvl2pPr marL="0" indent="457200">
              <a:spcBef>
                <a:spcPts val="0"/>
              </a:spcBef>
              <a:buClrTx/>
              <a:buSzTx/>
              <a:buFontTx/>
              <a:buNone/>
              <a:defRPr>
                <a:solidFill>
                  <a:schemeClr val="accent1"/>
                </a:solidFill>
              </a:defRPr>
            </a:lvl2pPr>
            <a:lvl3pPr marL="0" indent="914400">
              <a:spcBef>
                <a:spcPts val="0"/>
              </a:spcBef>
              <a:buClrTx/>
              <a:buSzTx/>
              <a:buFontTx/>
              <a:buNone/>
              <a:defRPr>
                <a:solidFill>
                  <a:schemeClr val="accent1"/>
                </a:solidFill>
              </a:defRPr>
            </a:lvl3pPr>
            <a:lvl4pPr marL="0" indent="1371600">
              <a:spcBef>
                <a:spcPts val="0"/>
              </a:spcBef>
              <a:buClrTx/>
              <a:buSzTx/>
              <a:buFontTx/>
              <a:buNone/>
              <a:defRPr>
                <a:solidFill>
                  <a:schemeClr val="accent1"/>
                </a:solidFill>
              </a:defRPr>
            </a:lvl4pPr>
            <a:lvl5pPr marL="0" indent="1828800">
              <a:spcBef>
                <a:spcPts val="0"/>
              </a:spcBef>
              <a:buClrTx/>
              <a:buSzTx/>
              <a:buFontTx/>
              <a:buNone/>
              <a:defRPr>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205" name="Text Placeholder 4"/>
          <p:cNvSpPr/>
          <p:nvPr>
            <p:ph type="body" sz="quarter" idx="21"/>
          </p:nvPr>
        </p:nvSpPr>
        <p:spPr>
          <a:xfrm>
            <a:off x="6324600" y="1818321"/>
            <a:ext cx="4572000" cy="641351"/>
          </a:xfrm>
          <a:prstGeom prst="rect">
            <a:avLst/>
          </a:prstGeom>
        </p:spPr>
        <p:txBody>
          <a:bodyPr anchor="ctr"/>
          <a:lstStyle/>
          <a:p>
            <a:pPr marL="0" indent="0">
              <a:spcBef>
                <a:spcPts val="0"/>
              </a:spcBef>
              <a:buClrTx/>
              <a:buSzTx/>
              <a:buFontTx/>
              <a:buNone/>
              <a:defRPr>
                <a:solidFill>
                  <a:schemeClr val="accent1"/>
                </a:solidFill>
              </a:defRPr>
            </a:pPr>
          </a:p>
        </p:txBody>
      </p:sp>
      <p:sp>
        <p:nvSpPr>
          <p:cNvPr id="2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213" name="Title Text"/>
          <p:cNvSpPr txBox="1"/>
          <p:nvPr>
            <p:ph type="title"/>
          </p:nvPr>
        </p:nvSpPr>
        <p:spPr>
          <a:xfrm>
            <a:off x="1295400" y="503853"/>
            <a:ext cx="9601200" cy="1142386"/>
          </a:xfrm>
          <a:prstGeom prst="rect">
            <a:avLst/>
          </a:prstGeom>
        </p:spPr>
        <p:txBody>
          <a:bodyPr/>
          <a:lstStyle/>
          <a:p>
            <a:pPr/>
            <a:r>
              <a:t>Title Text</a:t>
            </a:r>
          </a:p>
        </p:txBody>
      </p:sp>
      <p:sp>
        <p:nvSpPr>
          <p:cNvPr id="2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grpSp>
        <p:nvGrpSpPr>
          <p:cNvPr id="271" name="Group 160"/>
          <p:cNvGrpSpPr/>
          <p:nvPr/>
        </p:nvGrpSpPr>
        <p:grpSpPr>
          <a:xfrm>
            <a:off x="-4" y="-1"/>
            <a:ext cx="12192005" cy="6858001"/>
            <a:chOff x="-2" y="0"/>
            <a:chExt cx="12192003" cy="6858000"/>
          </a:xfrm>
        </p:grpSpPr>
        <p:sp>
          <p:nvSpPr>
            <p:cNvPr id="221" name="Straight Connector 161"/>
            <p:cNvSpPr/>
            <p:nvPr/>
          </p:nvSpPr>
          <p:spPr>
            <a:xfrm flipH="1">
              <a:off x="610194" y="0"/>
              <a:ext cx="1" cy="685800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22" name="Straight Connector 162"/>
            <p:cNvSpPr/>
            <p:nvPr/>
          </p:nvSpPr>
          <p:spPr>
            <a:xfrm flipH="1">
              <a:off x="1829332" y="0"/>
              <a:ext cx="1" cy="685800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23" name="Straight Connector 163"/>
            <p:cNvSpPr/>
            <p:nvPr/>
          </p:nvSpPr>
          <p:spPr>
            <a:xfrm flipH="1">
              <a:off x="3048470" y="0"/>
              <a:ext cx="1" cy="685800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24" name="Straight Connector 164"/>
            <p:cNvSpPr/>
            <p:nvPr/>
          </p:nvSpPr>
          <p:spPr>
            <a:xfrm flipH="1">
              <a:off x="4267608" y="0"/>
              <a:ext cx="1" cy="685800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25" name="Straight Connector 165"/>
            <p:cNvSpPr/>
            <p:nvPr/>
          </p:nvSpPr>
          <p:spPr>
            <a:xfrm flipH="1">
              <a:off x="5486746" y="0"/>
              <a:ext cx="1" cy="685800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26" name="Straight Connector 166"/>
            <p:cNvSpPr/>
            <p:nvPr/>
          </p:nvSpPr>
          <p:spPr>
            <a:xfrm flipH="1">
              <a:off x="6705884" y="0"/>
              <a:ext cx="1" cy="685800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27" name="Straight Connector 167"/>
            <p:cNvSpPr/>
            <p:nvPr/>
          </p:nvSpPr>
          <p:spPr>
            <a:xfrm flipH="1">
              <a:off x="7925022" y="0"/>
              <a:ext cx="1" cy="685800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28" name="Straight Connector 168"/>
            <p:cNvSpPr/>
            <p:nvPr/>
          </p:nvSpPr>
          <p:spPr>
            <a:xfrm flipH="1">
              <a:off x="9144160" y="0"/>
              <a:ext cx="1" cy="685800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29" name="Straight Connector 169"/>
            <p:cNvSpPr/>
            <p:nvPr/>
          </p:nvSpPr>
          <p:spPr>
            <a:xfrm flipH="1">
              <a:off x="10363298" y="0"/>
              <a:ext cx="1" cy="685800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30" name="Straight Connector 170"/>
            <p:cNvSpPr/>
            <p:nvPr/>
          </p:nvSpPr>
          <p:spPr>
            <a:xfrm flipH="1">
              <a:off x="11582436" y="0"/>
              <a:ext cx="1" cy="685800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31" name="Straight Connector 171"/>
            <p:cNvSpPr/>
            <p:nvPr/>
          </p:nvSpPr>
          <p:spPr>
            <a:xfrm>
              <a:off x="2819" y="386484"/>
              <a:ext cx="12188953" cy="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32" name="Straight Connector 172"/>
            <p:cNvSpPr/>
            <p:nvPr/>
          </p:nvSpPr>
          <p:spPr>
            <a:xfrm>
              <a:off x="2819" y="1611180"/>
              <a:ext cx="12188953" cy="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33" name="Straight Connector 173"/>
            <p:cNvSpPr/>
            <p:nvPr/>
          </p:nvSpPr>
          <p:spPr>
            <a:xfrm>
              <a:off x="2819" y="2835876"/>
              <a:ext cx="12188953" cy="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34" name="Straight Connector 174"/>
            <p:cNvSpPr/>
            <p:nvPr/>
          </p:nvSpPr>
          <p:spPr>
            <a:xfrm>
              <a:off x="2819" y="4060573"/>
              <a:ext cx="12188953" cy="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35" name="Straight Connector 175"/>
            <p:cNvSpPr/>
            <p:nvPr/>
          </p:nvSpPr>
          <p:spPr>
            <a:xfrm>
              <a:off x="2819" y="5285269"/>
              <a:ext cx="12188953" cy="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36" name="Straight Connector 176"/>
            <p:cNvSpPr/>
            <p:nvPr/>
          </p:nvSpPr>
          <p:spPr>
            <a:xfrm>
              <a:off x="2819" y="6509965"/>
              <a:ext cx="12188953" cy="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grpSp>
          <p:nvGrpSpPr>
            <p:cNvPr id="253" name="Group 177"/>
            <p:cNvGrpSpPr/>
            <p:nvPr/>
          </p:nvGrpSpPr>
          <p:grpSpPr>
            <a:xfrm>
              <a:off x="-3" y="-1"/>
              <a:ext cx="12192003" cy="6858001"/>
              <a:chOff x="0" y="0"/>
              <a:chExt cx="12192001" cy="6858000"/>
            </a:xfrm>
          </p:grpSpPr>
          <p:sp>
            <p:nvSpPr>
              <p:cNvPr id="237" name="Straight Connector 195"/>
              <p:cNvSpPr/>
              <p:nvPr/>
            </p:nvSpPr>
            <p:spPr>
              <a:xfrm>
                <a:off x="225424" y="0"/>
                <a:ext cx="6815932" cy="685800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38" name="Straight Connector 196"/>
              <p:cNvSpPr/>
              <p:nvPr/>
            </p:nvSpPr>
            <p:spPr>
              <a:xfrm>
                <a:off x="1449153" y="0"/>
                <a:ext cx="6815932" cy="685800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39" name="Straight Connector 197"/>
              <p:cNvSpPr/>
              <p:nvPr/>
            </p:nvSpPr>
            <p:spPr>
              <a:xfrm>
                <a:off x="2665981" y="0"/>
                <a:ext cx="6815933" cy="685800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40" name="Straight Connector 198"/>
              <p:cNvSpPr/>
              <p:nvPr/>
            </p:nvSpPr>
            <p:spPr>
              <a:xfrm>
                <a:off x="3885118" y="0"/>
                <a:ext cx="6815933" cy="685800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41" name="Straight Connector 199"/>
              <p:cNvSpPr/>
              <p:nvPr/>
            </p:nvSpPr>
            <p:spPr>
              <a:xfrm>
                <a:off x="5106501" y="0"/>
                <a:ext cx="6815933" cy="685800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grpSp>
            <p:nvGrpSpPr>
              <p:cNvPr id="247" name="Group 200"/>
              <p:cNvGrpSpPr/>
              <p:nvPr/>
            </p:nvGrpSpPr>
            <p:grpSpPr>
              <a:xfrm>
                <a:off x="6327885" y="-1"/>
                <a:ext cx="5864116" cy="5898675"/>
                <a:chOff x="0" y="0"/>
                <a:chExt cx="5864114" cy="5898673"/>
              </a:xfrm>
            </p:grpSpPr>
            <p:sp>
              <p:nvSpPr>
                <p:cNvPr id="242" name="Straight Connector 206"/>
                <p:cNvSpPr/>
                <p:nvPr/>
              </p:nvSpPr>
              <p:spPr>
                <a:xfrm>
                  <a:off x="0" y="0"/>
                  <a:ext cx="5864116" cy="5898674"/>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43" name="Straight Connector 207"/>
                <p:cNvSpPr/>
                <p:nvPr/>
              </p:nvSpPr>
              <p:spPr>
                <a:xfrm>
                  <a:off x="1221382" y="0"/>
                  <a:ext cx="4642733" cy="4672426"/>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44" name="Straight Connector 208"/>
                <p:cNvSpPr/>
                <p:nvPr/>
              </p:nvSpPr>
              <p:spPr>
                <a:xfrm>
                  <a:off x="2445112" y="-1"/>
                  <a:ext cx="3419004" cy="345675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45" name="Straight Connector 209"/>
                <p:cNvSpPr/>
                <p:nvPr/>
              </p:nvSpPr>
              <p:spPr>
                <a:xfrm>
                  <a:off x="3654314" y="-1"/>
                  <a:ext cx="2209802" cy="222647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46" name="Straight Connector 210"/>
                <p:cNvSpPr/>
                <p:nvPr/>
              </p:nvSpPr>
              <p:spPr>
                <a:xfrm>
                  <a:off x="4871133" y="-1"/>
                  <a:ext cx="992982" cy="1002507"/>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grpSp>
          <p:sp>
            <p:nvSpPr>
              <p:cNvPr id="248" name="Straight Connector 201"/>
              <p:cNvSpPr/>
              <p:nvPr/>
            </p:nvSpPr>
            <p:spPr>
              <a:xfrm flipH="1" flipV="1">
                <a:off x="-1" y="1012053"/>
                <a:ext cx="5828811" cy="5845946"/>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49" name="Straight Connector 202"/>
              <p:cNvSpPr/>
              <p:nvPr/>
            </p:nvSpPr>
            <p:spPr>
              <a:xfrm flipH="1" flipV="1">
                <a:off x="-1" y="2227339"/>
                <a:ext cx="4614782" cy="463066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50" name="Straight Connector 203"/>
              <p:cNvSpPr/>
              <p:nvPr/>
            </p:nvSpPr>
            <p:spPr>
              <a:xfrm flipH="1" flipV="1">
                <a:off x="-2" y="3432149"/>
                <a:ext cx="3398421" cy="342585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51" name="Straight Connector 204"/>
              <p:cNvSpPr/>
              <p:nvPr/>
            </p:nvSpPr>
            <p:spPr>
              <a:xfrm flipH="1" flipV="1">
                <a:off x="-1" y="4651431"/>
                <a:ext cx="2196497" cy="2206568"/>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52" name="Straight Connector 205"/>
              <p:cNvSpPr/>
              <p:nvPr/>
            </p:nvSpPr>
            <p:spPr>
              <a:xfrm flipH="1" flipV="1">
                <a:off x="-1" y="5864453"/>
                <a:ext cx="987004" cy="993546"/>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grpSp>
        <p:grpSp>
          <p:nvGrpSpPr>
            <p:cNvPr id="270" name="Group 178"/>
            <p:cNvGrpSpPr/>
            <p:nvPr/>
          </p:nvGrpSpPr>
          <p:grpSpPr>
            <a:xfrm>
              <a:off x="-1" y="-1"/>
              <a:ext cx="12192003" cy="6858001"/>
              <a:chOff x="0" y="0"/>
              <a:chExt cx="12192001" cy="6858000"/>
            </a:xfrm>
          </p:grpSpPr>
          <p:sp>
            <p:nvSpPr>
              <p:cNvPr id="254" name="Straight Connector 179"/>
              <p:cNvSpPr/>
              <p:nvPr/>
            </p:nvSpPr>
            <p:spPr>
              <a:xfrm flipH="1">
                <a:off x="5150644" y="0"/>
                <a:ext cx="6815932" cy="685800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55" name="Straight Connector 180"/>
              <p:cNvSpPr/>
              <p:nvPr/>
            </p:nvSpPr>
            <p:spPr>
              <a:xfrm flipH="1">
                <a:off x="3926915" y="0"/>
                <a:ext cx="6815932" cy="685800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56" name="Straight Connector 181"/>
              <p:cNvSpPr/>
              <p:nvPr/>
            </p:nvSpPr>
            <p:spPr>
              <a:xfrm flipH="1">
                <a:off x="2710087" y="0"/>
                <a:ext cx="6815932" cy="685800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57" name="Straight Connector 182"/>
              <p:cNvSpPr/>
              <p:nvPr/>
            </p:nvSpPr>
            <p:spPr>
              <a:xfrm flipH="1">
                <a:off x="1490950" y="0"/>
                <a:ext cx="6815932" cy="685800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58" name="Straight Connector 183"/>
              <p:cNvSpPr/>
              <p:nvPr/>
            </p:nvSpPr>
            <p:spPr>
              <a:xfrm flipH="1">
                <a:off x="269567" y="0"/>
                <a:ext cx="6815932" cy="6858001"/>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grpSp>
            <p:nvGrpSpPr>
              <p:cNvPr id="264" name="Group 184"/>
              <p:cNvGrpSpPr/>
              <p:nvPr/>
            </p:nvGrpSpPr>
            <p:grpSpPr>
              <a:xfrm>
                <a:off x="-1" y="-1"/>
                <a:ext cx="5864116" cy="5898675"/>
                <a:chOff x="0" y="0"/>
                <a:chExt cx="5864114" cy="5898673"/>
              </a:xfrm>
            </p:grpSpPr>
            <p:sp>
              <p:nvSpPr>
                <p:cNvPr id="259" name="Straight Connector 190"/>
                <p:cNvSpPr/>
                <p:nvPr/>
              </p:nvSpPr>
              <p:spPr>
                <a:xfrm flipH="1">
                  <a:off x="-1" y="0"/>
                  <a:ext cx="5864117" cy="5898674"/>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60" name="Straight Connector 191"/>
                <p:cNvSpPr/>
                <p:nvPr/>
              </p:nvSpPr>
              <p:spPr>
                <a:xfrm flipH="1">
                  <a:off x="0" y="0"/>
                  <a:ext cx="4642733" cy="4672426"/>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61" name="Straight Connector 192"/>
                <p:cNvSpPr/>
                <p:nvPr/>
              </p:nvSpPr>
              <p:spPr>
                <a:xfrm flipH="1">
                  <a:off x="-1" y="-1"/>
                  <a:ext cx="3419005" cy="345675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62" name="Straight Connector 193"/>
                <p:cNvSpPr/>
                <p:nvPr/>
              </p:nvSpPr>
              <p:spPr>
                <a:xfrm flipH="1">
                  <a:off x="0" y="0"/>
                  <a:ext cx="2209801" cy="222647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63" name="Straight Connector 194"/>
                <p:cNvSpPr/>
                <p:nvPr/>
              </p:nvSpPr>
              <p:spPr>
                <a:xfrm flipH="1">
                  <a:off x="0" y="-1"/>
                  <a:ext cx="992982" cy="1002507"/>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grpSp>
          <p:sp>
            <p:nvSpPr>
              <p:cNvPr id="265" name="Straight Connector 185"/>
              <p:cNvSpPr/>
              <p:nvPr/>
            </p:nvSpPr>
            <p:spPr>
              <a:xfrm flipV="1">
                <a:off x="6363190" y="1012053"/>
                <a:ext cx="5828811" cy="5845946"/>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66" name="Straight Connector 186"/>
              <p:cNvSpPr/>
              <p:nvPr/>
            </p:nvSpPr>
            <p:spPr>
              <a:xfrm flipV="1">
                <a:off x="7577220" y="2227339"/>
                <a:ext cx="4614782" cy="463066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67" name="Straight Connector 187"/>
              <p:cNvSpPr/>
              <p:nvPr/>
            </p:nvSpPr>
            <p:spPr>
              <a:xfrm flipV="1">
                <a:off x="8793582" y="3432149"/>
                <a:ext cx="3398420" cy="3425850"/>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68" name="Straight Connector 188"/>
              <p:cNvSpPr/>
              <p:nvPr/>
            </p:nvSpPr>
            <p:spPr>
              <a:xfrm flipV="1">
                <a:off x="9995505" y="4651431"/>
                <a:ext cx="2196497" cy="2206568"/>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sp>
            <p:nvSpPr>
              <p:cNvPr id="269" name="Straight Connector 189"/>
              <p:cNvSpPr/>
              <p:nvPr/>
            </p:nvSpPr>
            <p:spPr>
              <a:xfrm flipV="1">
                <a:off x="11204998" y="5864453"/>
                <a:ext cx="987004" cy="993546"/>
              </a:xfrm>
              <a:prstGeom prst="line">
                <a:avLst/>
              </a:prstGeom>
              <a:noFill/>
              <a:ln w="6350" cap="flat">
                <a:solidFill>
                  <a:srgbClr val="D9D9D9">
                    <a:alpha val="30000"/>
                  </a:srgbClr>
                </a:solidFill>
                <a:prstDash val="solid"/>
                <a:miter lim="800000"/>
              </a:ln>
              <a:effectLst/>
            </p:spPr>
            <p:txBody>
              <a:bodyPr wrap="square" lIns="45719" tIns="45719" rIns="45719" bIns="45719" numCol="1" anchor="t">
                <a:noAutofit/>
              </a:bodyPr>
              <a:lstStyle/>
              <a:p>
                <a:pPr/>
              </a:p>
            </p:txBody>
          </p:sp>
        </p:grpSp>
      </p:grpSp>
      <p:sp>
        <p:nvSpPr>
          <p:cNvPr id="2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bg>
      <p:bgPr>
        <a:gradFill flip="none" rotWithShape="1">
          <a:gsLst>
            <a:gs pos="0">
              <a:schemeClr val="accent1"/>
            </a:gs>
            <a:gs pos="100000">
              <a:schemeClr val="accent1">
                <a:lumOff val="-9333"/>
              </a:schemeClr>
            </a:gs>
          </a:gsLst>
          <a:path path="circle">
            <a:fillToRect l="50000" t="50000" r="50000" b="50000"/>
          </a:path>
        </a:gradFill>
      </p:bgPr>
    </p:bg>
    <p:spTree>
      <p:nvGrpSpPr>
        <p:cNvPr id="1" name=""/>
        <p:cNvGrpSpPr/>
        <p:nvPr/>
      </p:nvGrpSpPr>
      <p:grpSpPr>
        <a:xfrm>
          <a:off x="0" y="0"/>
          <a:ext cx="0" cy="0"/>
          <a:chOff x="0" y="0"/>
          <a:chExt cx="0" cy="0"/>
        </a:xfrm>
      </p:grpSpPr>
      <p:grpSp>
        <p:nvGrpSpPr>
          <p:cNvPr id="329" name="Group 8"/>
          <p:cNvGrpSpPr/>
          <p:nvPr/>
        </p:nvGrpSpPr>
        <p:grpSpPr>
          <a:xfrm>
            <a:off x="-4" y="-1"/>
            <a:ext cx="12192005" cy="6858001"/>
            <a:chOff x="-2" y="0"/>
            <a:chExt cx="12192003" cy="6858000"/>
          </a:xfrm>
        </p:grpSpPr>
        <p:sp>
          <p:nvSpPr>
            <p:cNvPr id="279" name="Straight Connector 9"/>
            <p:cNvSpPr/>
            <p:nvPr/>
          </p:nvSpPr>
          <p:spPr>
            <a:xfrm flipH="1">
              <a:off x="610194"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80" name="Straight Connector 10"/>
            <p:cNvSpPr/>
            <p:nvPr/>
          </p:nvSpPr>
          <p:spPr>
            <a:xfrm flipH="1">
              <a:off x="1829332"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81" name="Straight Connector 11"/>
            <p:cNvSpPr/>
            <p:nvPr/>
          </p:nvSpPr>
          <p:spPr>
            <a:xfrm flipH="1">
              <a:off x="3048470"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82" name="Straight Connector 12"/>
            <p:cNvSpPr/>
            <p:nvPr/>
          </p:nvSpPr>
          <p:spPr>
            <a:xfrm flipH="1">
              <a:off x="4267608"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83" name="Straight Connector 13"/>
            <p:cNvSpPr/>
            <p:nvPr/>
          </p:nvSpPr>
          <p:spPr>
            <a:xfrm flipH="1">
              <a:off x="5486746"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84" name="Straight Connector 14"/>
            <p:cNvSpPr/>
            <p:nvPr/>
          </p:nvSpPr>
          <p:spPr>
            <a:xfrm flipH="1">
              <a:off x="6705884"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85" name="Straight Connector 15"/>
            <p:cNvSpPr/>
            <p:nvPr/>
          </p:nvSpPr>
          <p:spPr>
            <a:xfrm flipH="1">
              <a:off x="7925022"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86" name="Straight Connector 16"/>
            <p:cNvSpPr/>
            <p:nvPr/>
          </p:nvSpPr>
          <p:spPr>
            <a:xfrm flipH="1">
              <a:off x="9144160"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87" name="Straight Connector 17"/>
            <p:cNvSpPr/>
            <p:nvPr/>
          </p:nvSpPr>
          <p:spPr>
            <a:xfrm flipH="1">
              <a:off x="10363298"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88" name="Straight Connector 18"/>
            <p:cNvSpPr/>
            <p:nvPr/>
          </p:nvSpPr>
          <p:spPr>
            <a:xfrm flipH="1">
              <a:off x="11582436"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89" name="Straight Connector 19"/>
            <p:cNvSpPr/>
            <p:nvPr/>
          </p:nvSpPr>
          <p:spPr>
            <a:xfrm>
              <a:off x="2819" y="386484"/>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90" name="Straight Connector 20"/>
            <p:cNvSpPr/>
            <p:nvPr/>
          </p:nvSpPr>
          <p:spPr>
            <a:xfrm>
              <a:off x="2819" y="1611180"/>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91" name="Straight Connector 21"/>
            <p:cNvSpPr/>
            <p:nvPr/>
          </p:nvSpPr>
          <p:spPr>
            <a:xfrm>
              <a:off x="2819" y="2835876"/>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92" name="Straight Connector 22"/>
            <p:cNvSpPr/>
            <p:nvPr/>
          </p:nvSpPr>
          <p:spPr>
            <a:xfrm>
              <a:off x="2819" y="4060573"/>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93" name="Straight Connector 23"/>
            <p:cNvSpPr/>
            <p:nvPr/>
          </p:nvSpPr>
          <p:spPr>
            <a:xfrm>
              <a:off x="2819" y="5285269"/>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94" name="Straight Connector 24"/>
            <p:cNvSpPr/>
            <p:nvPr/>
          </p:nvSpPr>
          <p:spPr>
            <a:xfrm>
              <a:off x="2819" y="6509965"/>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nvGrpSpPr>
            <p:cNvPr id="311" name="Group 25"/>
            <p:cNvGrpSpPr/>
            <p:nvPr/>
          </p:nvGrpSpPr>
          <p:grpSpPr>
            <a:xfrm>
              <a:off x="-3" y="-1"/>
              <a:ext cx="12192003" cy="6858001"/>
              <a:chOff x="0" y="0"/>
              <a:chExt cx="12192001" cy="6858000"/>
            </a:xfrm>
          </p:grpSpPr>
          <p:sp>
            <p:nvSpPr>
              <p:cNvPr id="295" name="Straight Connector 43"/>
              <p:cNvSpPr/>
              <p:nvPr/>
            </p:nvSpPr>
            <p:spPr>
              <a:xfrm>
                <a:off x="225424" y="0"/>
                <a:ext cx="6815932"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96" name="Straight Connector 44"/>
              <p:cNvSpPr/>
              <p:nvPr/>
            </p:nvSpPr>
            <p:spPr>
              <a:xfrm>
                <a:off x="1449153" y="0"/>
                <a:ext cx="6815932"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97" name="Straight Connector 45"/>
              <p:cNvSpPr/>
              <p:nvPr/>
            </p:nvSpPr>
            <p:spPr>
              <a:xfrm>
                <a:off x="2665981" y="0"/>
                <a:ext cx="6815933"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98" name="Straight Connector 46"/>
              <p:cNvSpPr/>
              <p:nvPr/>
            </p:nvSpPr>
            <p:spPr>
              <a:xfrm>
                <a:off x="3885118" y="0"/>
                <a:ext cx="6815933"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299" name="Straight Connector 47"/>
              <p:cNvSpPr/>
              <p:nvPr/>
            </p:nvSpPr>
            <p:spPr>
              <a:xfrm>
                <a:off x="5106501" y="0"/>
                <a:ext cx="6815933"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nvGrpSpPr>
              <p:cNvPr id="305" name="Group 48"/>
              <p:cNvGrpSpPr/>
              <p:nvPr/>
            </p:nvGrpSpPr>
            <p:grpSpPr>
              <a:xfrm>
                <a:off x="6327885" y="-1"/>
                <a:ext cx="5864116" cy="5898675"/>
                <a:chOff x="0" y="0"/>
                <a:chExt cx="5864114" cy="5898673"/>
              </a:xfrm>
            </p:grpSpPr>
            <p:sp>
              <p:nvSpPr>
                <p:cNvPr id="300" name="Straight Connector 54"/>
                <p:cNvSpPr/>
                <p:nvPr/>
              </p:nvSpPr>
              <p:spPr>
                <a:xfrm>
                  <a:off x="0" y="0"/>
                  <a:ext cx="5864116" cy="5898674"/>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01" name="Straight Connector 55"/>
                <p:cNvSpPr/>
                <p:nvPr/>
              </p:nvSpPr>
              <p:spPr>
                <a:xfrm>
                  <a:off x="1221382" y="0"/>
                  <a:ext cx="4642733" cy="467242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02" name="Straight Connector 56"/>
                <p:cNvSpPr/>
                <p:nvPr/>
              </p:nvSpPr>
              <p:spPr>
                <a:xfrm>
                  <a:off x="2445112" y="-1"/>
                  <a:ext cx="3419004" cy="345675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03" name="Straight Connector 57"/>
                <p:cNvSpPr/>
                <p:nvPr/>
              </p:nvSpPr>
              <p:spPr>
                <a:xfrm>
                  <a:off x="3654314" y="-1"/>
                  <a:ext cx="2209802" cy="222647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04" name="Straight Connector 58"/>
                <p:cNvSpPr/>
                <p:nvPr/>
              </p:nvSpPr>
              <p:spPr>
                <a:xfrm>
                  <a:off x="4871133" y="-1"/>
                  <a:ext cx="992982" cy="1002507"/>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sp>
            <p:nvSpPr>
              <p:cNvPr id="306" name="Straight Connector 49"/>
              <p:cNvSpPr/>
              <p:nvPr/>
            </p:nvSpPr>
            <p:spPr>
              <a:xfrm flipH="1" flipV="1">
                <a:off x="-1" y="1012053"/>
                <a:ext cx="5828811" cy="584594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07" name="Straight Connector 50"/>
              <p:cNvSpPr/>
              <p:nvPr/>
            </p:nvSpPr>
            <p:spPr>
              <a:xfrm flipH="1" flipV="1">
                <a:off x="-1" y="2227339"/>
                <a:ext cx="4614782" cy="463066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08" name="Straight Connector 51"/>
              <p:cNvSpPr/>
              <p:nvPr/>
            </p:nvSpPr>
            <p:spPr>
              <a:xfrm flipH="1" flipV="1">
                <a:off x="-2" y="3432149"/>
                <a:ext cx="3398421" cy="342585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09" name="Straight Connector 52"/>
              <p:cNvSpPr/>
              <p:nvPr/>
            </p:nvSpPr>
            <p:spPr>
              <a:xfrm flipH="1" flipV="1">
                <a:off x="-1" y="4651431"/>
                <a:ext cx="2196497" cy="2206568"/>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10" name="Straight Connector 53"/>
              <p:cNvSpPr/>
              <p:nvPr/>
            </p:nvSpPr>
            <p:spPr>
              <a:xfrm flipH="1" flipV="1">
                <a:off x="-1" y="5864453"/>
                <a:ext cx="987004" cy="99354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grpSp>
          <p:nvGrpSpPr>
            <p:cNvPr id="328" name="Group 26"/>
            <p:cNvGrpSpPr/>
            <p:nvPr/>
          </p:nvGrpSpPr>
          <p:grpSpPr>
            <a:xfrm>
              <a:off x="-1" y="-1"/>
              <a:ext cx="12192003" cy="6858001"/>
              <a:chOff x="0" y="0"/>
              <a:chExt cx="12192001" cy="6858000"/>
            </a:xfrm>
          </p:grpSpPr>
          <p:sp>
            <p:nvSpPr>
              <p:cNvPr id="312" name="Straight Connector 27"/>
              <p:cNvSpPr/>
              <p:nvPr/>
            </p:nvSpPr>
            <p:spPr>
              <a:xfrm flipH="1">
                <a:off x="5150644" y="0"/>
                <a:ext cx="6815932"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13" name="Straight Connector 28"/>
              <p:cNvSpPr/>
              <p:nvPr/>
            </p:nvSpPr>
            <p:spPr>
              <a:xfrm flipH="1">
                <a:off x="3926915" y="0"/>
                <a:ext cx="6815932"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14" name="Straight Connector 29"/>
              <p:cNvSpPr/>
              <p:nvPr/>
            </p:nvSpPr>
            <p:spPr>
              <a:xfrm flipH="1">
                <a:off x="2710087" y="0"/>
                <a:ext cx="6815932"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15" name="Straight Connector 30"/>
              <p:cNvSpPr/>
              <p:nvPr/>
            </p:nvSpPr>
            <p:spPr>
              <a:xfrm flipH="1">
                <a:off x="1490950" y="0"/>
                <a:ext cx="6815932"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16" name="Straight Connector 31"/>
              <p:cNvSpPr/>
              <p:nvPr/>
            </p:nvSpPr>
            <p:spPr>
              <a:xfrm flipH="1">
                <a:off x="225425" y="0"/>
                <a:ext cx="6815932"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nvGrpSpPr>
              <p:cNvPr id="322" name="Group 32"/>
              <p:cNvGrpSpPr/>
              <p:nvPr/>
            </p:nvGrpSpPr>
            <p:grpSpPr>
              <a:xfrm>
                <a:off x="-1" y="-1"/>
                <a:ext cx="5864116" cy="5898675"/>
                <a:chOff x="0" y="0"/>
                <a:chExt cx="5864114" cy="5898673"/>
              </a:xfrm>
            </p:grpSpPr>
            <p:sp>
              <p:nvSpPr>
                <p:cNvPr id="317" name="Straight Connector 38"/>
                <p:cNvSpPr/>
                <p:nvPr/>
              </p:nvSpPr>
              <p:spPr>
                <a:xfrm flipH="1">
                  <a:off x="-1" y="0"/>
                  <a:ext cx="5864117" cy="5898674"/>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18" name="Straight Connector 39"/>
                <p:cNvSpPr/>
                <p:nvPr/>
              </p:nvSpPr>
              <p:spPr>
                <a:xfrm flipH="1">
                  <a:off x="0" y="0"/>
                  <a:ext cx="4642733" cy="467242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19" name="Straight Connector 40"/>
                <p:cNvSpPr/>
                <p:nvPr/>
              </p:nvSpPr>
              <p:spPr>
                <a:xfrm flipH="1">
                  <a:off x="-1" y="-1"/>
                  <a:ext cx="3419005" cy="345675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20" name="Straight Connector 41"/>
                <p:cNvSpPr/>
                <p:nvPr/>
              </p:nvSpPr>
              <p:spPr>
                <a:xfrm flipH="1">
                  <a:off x="0" y="0"/>
                  <a:ext cx="2209801" cy="222647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21" name="Straight Connector 42"/>
                <p:cNvSpPr/>
                <p:nvPr/>
              </p:nvSpPr>
              <p:spPr>
                <a:xfrm flipH="1">
                  <a:off x="0" y="-1"/>
                  <a:ext cx="992982" cy="1002507"/>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sp>
            <p:nvSpPr>
              <p:cNvPr id="323" name="Straight Connector 33"/>
              <p:cNvSpPr/>
              <p:nvPr/>
            </p:nvSpPr>
            <p:spPr>
              <a:xfrm flipV="1">
                <a:off x="6363190" y="1012053"/>
                <a:ext cx="5828811" cy="584594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24" name="Straight Connector 34"/>
              <p:cNvSpPr/>
              <p:nvPr/>
            </p:nvSpPr>
            <p:spPr>
              <a:xfrm flipV="1">
                <a:off x="7577220" y="2227339"/>
                <a:ext cx="4614782" cy="463066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25" name="Straight Connector 35"/>
              <p:cNvSpPr/>
              <p:nvPr/>
            </p:nvSpPr>
            <p:spPr>
              <a:xfrm flipV="1">
                <a:off x="8793582" y="3432149"/>
                <a:ext cx="3398420" cy="342585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26" name="Straight Connector 36"/>
              <p:cNvSpPr/>
              <p:nvPr/>
            </p:nvSpPr>
            <p:spPr>
              <a:xfrm flipV="1">
                <a:off x="9995505" y="4651431"/>
                <a:ext cx="2196497" cy="2206568"/>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27" name="Straight Connector 37"/>
              <p:cNvSpPr/>
              <p:nvPr/>
            </p:nvSpPr>
            <p:spPr>
              <a:xfrm flipV="1">
                <a:off x="11204998" y="5864453"/>
                <a:ext cx="987004" cy="99354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grpSp>
      <p:sp>
        <p:nvSpPr>
          <p:cNvPr id="330" name="Rectangle 6"/>
          <p:cNvSpPr/>
          <p:nvPr/>
        </p:nvSpPr>
        <p:spPr>
          <a:xfrm>
            <a:off x="0" y="0"/>
            <a:ext cx="7315200" cy="6858000"/>
          </a:xfrm>
          <a:prstGeom prst="rect">
            <a:avLst/>
          </a:prstGeom>
          <a:gradFill>
            <a:gsLst>
              <a:gs pos="0">
                <a:srgbClr val="FFFFFF"/>
              </a:gs>
              <a:gs pos="69000">
                <a:srgbClr val="FFFFFF"/>
              </a:gs>
              <a:gs pos="100000">
                <a:srgbClr val="F2F2F2"/>
              </a:gs>
            </a:gsLst>
            <a:path path="circle">
              <a:fillToRect l="37721" t="-19636" r="62278" b="119636"/>
            </a:path>
          </a:gradFill>
          <a:ln w="12700">
            <a:miter lim="400000"/>
          </a:ln>
        </p:spPr>
        <p:txBody>
          <a:bodyPr lIns="45719" rIns="45719" anchor="ctr"/>
          <a:lstStyle/>
          <a:p>
            <a:pPr algn="ctr">
              <a:defRPr>
                <a:solidFill>
                  <a:srgbClr val="FFFFFF"/>
                </a:solidFill>
              </a:defRPr>
            </a:pPr>
          </a:p>
        </p:txBody>
      </p:sp>
      <p:sp>
        <p:nvSpPr>
          <p:cNvPr id="331" name="Title Text"/>
          <p:cNvSpPr txBox="1"/>
          <p:nvPr>
            <p:ph type="title"/>
          </p:nvPr>
        </p:nvSpPr>
        <p:spPr>
          <a:xfrm>
            <a:off x="7913151" y="571500"/>
            <a:ext cx="3657601" cy="2197100"/>
          </a:xfrm>
          <a:prstGeom prst="rect">
            <a:avLst/>
          </a:prstGeom>
        </p:spPr>
        <p:txBody>
          <a:bodyPr/>
          <a:lstStyle>
            <a:lvl1pPr>
              <a:defRPr sz="2600">
                <a:solidFill>
                  <a:srgbClr val="FFFFFF"/>
                </a:solidFill>
              </a:defRPr>
            </a:lvl1pPr>
          </a:lstStyle>
          <a:p>
            <a:pPr/>
            <a:r>
              <a:t>Title Text</a:t>
            </a:r>
          </a:p>
        </p:txBody>
      </p:sp>
      <p:sp>
        <p:nvSpPr>
          <p:cNvPr id="332" name="Body Level One…"/>
          <p:cNvSpPr txBox="1"/>
          <p:nvPr>
            <p:ph type="body" idx="1"/>
          </p:nvPr>
        </p:nvSpPr>
        <p:spPr>
          <a:xfrm>
            <a:off x="543196" y="571500"/>
            <a:ext cx="6217922" cy="57150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3" name="Text Placeholder 3"/>
          <p:cNvSpPr/>
          <p:nvPr>
            <p:ph type="body" sz="quarter" idx="21"/>
          </p:nvPr>
        </p:nvSpPr>
        <p:spPr>
          <a:xfrm>
            <a:off x="7913151" y="2995011"/>
            <a:ext cx="3657601" cy="2285951"/>
          </a:xfrm>
          <a:prstGeom prst="rect">
            <a:avLst/>
          </a:prstGeom>
        </p:spPr>
        <p:txBody>
          <a:bodyPr/>
          <a:lstStyle/>
          <a:p>
            <a:pPr marL="0" indent="0">
              <a:spcBef>
                <a:spcPts val="1200"/>
              </a:spcBef>
              <a:buClrTx/>
              <a:buSzTx/>
              <a:buFontTx/>
              <a:buNone/>
              <a:defRPr sz="1600">
                <a:solidFill>
                  <a:srgbClr val="FFFFFF"/>
                </a:solidFill>
              </a:defRPr>
            </a:pPr>
          </a:p>
        </p:txBody>
      </p:sp>
      <p:sp>
        <p:nvSpPr>
          <p:cNvPr id="334" name="Straight Connector 59"/>
          <p:cNvSpPr/>
          <p:nvPr/>
        </p:nvSpPr>
        <p:spPr>
          <a:xfrm>
            <a:off x="7923089" y="2895600"/>
            <a:ext cx="3659312" cy="0"/>
          </a:xfrm>
          <a:prstGeom prst="line">
            <a:avLst/>
          </a:prstGeom>
          <a:ln w="19050">
            <a:solidFill>
              <a:srgbClr val="FFFFFF"/>
            </a:solidFill>
            <a:miter/>
          </a:ln>
        </p:spPr>
        <p:txBody>
          <a:bodyPr lIns="45719" rIns="45719"/>
          <a:lstStyle/>
          <a:p>
            <a:pPr/>
          </a:p>
        </p:txBody>
      </p:sp>
      <p:sp>
        <p:nvSpPr>
          <p:cNvPr id="3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bg>
      <p:bgPr>
        <a:gradFill flip="none" rotWithShape="1">
          <a:gsLst>
            <a:gs pos="0">
              <a:schemeClr val="accent1"/>
            </a:gs>
            <a:gs pos="100000">
              <a:schemeClr val="accent1">
                <a:lumOff val="-9333"/>
              </a:schemeClr>
            </a:gs>
          </a:gsLst>
          <a:path path="circle">
            <a:fillToRect l="50000" t="50000" r="50000" b="50000"/>
          </a:path>
        </a:gradFill>
      </p:bgPr>
    </p:bg>
    <p:spTree>
      <p:nvGrpSpPr>
        <p:cNvPr id="1" name=""/>
        <p:cNvGrpSpPr/>
        <p:nvPr/>
      </p:nvGrpSpPr>
      <p:grpSpPr>
        <a:xfrm>
          <a:off x="0" y="0"/>
          <a:ext cx="0" cy="0"/>
          <a:chOff x="0" y="0"/>
          <a:chExt cx="0" cy="0"/>
        </a:xfrm>
      </p:grpSpPr>
      <p:grpSp>
        <p:nvGrpSpPr>
          <p:cNvPr id="392" name="Group 7"/>
          <p:cNvGrpSpPr/>
          <p:nvPr/>
        </p:nvGrpSpPr>
        <p:grpSpPr>
          <a:xfrm>
            <a:off x="-4" y="-1"/>
            <a:ext cx="12192005" cy="6858001"/>
            <a:chOff x="-2" y="0"/>
            <a:chExt cx="12192003" cy="6858000"/>
          </a:xfrm>
        </p:grpSpPr>
        <p:sp>
          <p:nvSpPr>
            <p:cNvPr id="342" name="Straight Connector 8"/>
            <p:cNvSpPr/>
            <p:nvPr/>
          </p:nvSpPr>
          <p:spPr>
            <a:xfrm flipH="1">
              <a:off x="610194"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43" name="Straight Connector 9"/>
            <p:cNvSpPr/>
            <p:nvPr/>
          </p:nvSpPr>
          <p:spPr>
            <a:xfrm flipH="1">
              <a:off x="1829332"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44" name="Straight Connector 10"/>
            <p:cNvSpPr/>
            <p:nvPr/>
          </p:nvSpPr>
          <p:spPr>
            <a:xfrm flipH="1">
              <a:off x="3048470"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45" name="Straight Connector 11"/>
            <p:cNvSpPr/>
            <p:nvPr/>
          </p:nvSpPr>
          <p:spPr>
            <a:xfrm flipH="1">
              <a:off x="4267608"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46" name="Straight Connector 12"/>
            <p:cNvSpPr/>
            <p:nvPr/>
          </p:nvSpPr>
          <p:spPr>
            <a:xfrm flipH="1">
              <a:off x="5486746"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47" name="Straight Connector 13"/>
            <p:cNvSpPr/>
            <p:nvPr/>
          </p:nvSpPr>
          <p:spPr>
            <a:xfrm flipH="1">
              <a:off x="6705884"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48" name="Straight Connector 14"/>
            <p:cNvSpPr/>
            <p:nvPr/>
          </p:nvSpPr>
          <p:spPr>
            <a:xfrm flipH="1">
              <a:off x="7925022"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49" name="Straight Connector 15"/>
            <p:cNvSpPr/>
            <p:nvPr/>
          </p:nvSpPr>
          <p:spPr>
            <a:xfrm flipH="1">
              <a:off x="9144160"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50" name="Straight Connector 16"/>
            <p:cNvSpPr/>
            <p:nvPr/>
          </p:nvSpPr>
          <p:spPr>
            <a:xfrm flipH="1">
              <a:off x="10363298"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51" name="Straight Connector 17"/>
            <p:cNvSpPr/>
            <p:nvPr/>
          </p:nvSpPr>
          <p:spPr>
            <a:xfrm flipH="1">
              <a:off x="11582436" y="0"/>
              <a:ext cx="1"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52" name="Straight Connector 18"/>
            <p:cNvSpPr/>
            <p:nvPr/>
          </p:nvSpPr>
          <p:spPr>
            <a:xfrm>
              <a:off x="2819" y="386484"/>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53" name="Straight Connector 19"/>
            <p:cNvSpPr/>
            <p:nvPr/>
          </p:nvSpPr>
          <p:spPr>
            <a:xfrm>
              <a:off x="2819" y="1611180"/>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54" name="Straight Connector 20"/>
            <p:cNvSpPr/>
            <p:nvPr/>
          </p:nvSpPr>
          <p:spPr>
            <a:xfrm>
              <a:off x="2819" y="2835876"/>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55" name="Straight Connector 21"/>
            <p:cNvSpPr/>
            <p:nvPr/>
          </p:nvSpPr>
          <p:spPr>
            <a:xfrm>
              <a:off x="2819" y="4060573"/>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56" name="Straight Connector 22"/>
            <p:cNvSpPr/>
            <p:nvPr/>
          </p:nvSpPr>
          <p:spPr>
            <a:xfrm>
              <a:off x="2819" y="5285269"/>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57" name="Straight Connector 23"/>
            <p:cNvSpPr/>
            <p:nvPr/>
          </p:nvSpPr>
          <p:spPr>
            <a:xfrm>
              <a:off x="2819" y="6509965"/>
              <a:ext cx="12188953" cy="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nvGrpSpPr>
            <p:cNvPr id="374" name="Group 24"/>
            <p:cNvGrpSpPr/>
            <p:nvPr/>
          </p:nvGrpSpPr>
          <p:grpSpPr>
            <a:xfrm>
              <a:off x="-3" y="-1"/>
              <a:ext cx="12192003" cy="6858001"/>
              <a:chOff x="0" y="0"/>
              <a:chExt cx="12192001" cy="6858000"/>
            </a:xfrm>
          </p:grpSpPr>
          <p:sp>
            <p:nvSpPr>
              <p:cNvPr id="358" name="Straight Connector 42"/>
              <p:cNvSpPr/>
              <p:nvPr/>
            </p:nvSpPr>
            <p:spPr>
              <a:xfrm>
                <a:off x="225424" y="0"/>
                <a:ext cx="6815932"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59" name="Straight Connector 43"/>
              <p:cNvSpPr/>
              <p:nvPr/>
            </p:nvSpPr>
            <p:spPr>
              <a:xfrm>
                <a:off x="1449153" y="0"/>
                <a:ext cx="6815932"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60" name="Straight Connector 44"/>
              <p:cNvSpPr/>
              <p:nvPr/>
            </p:nvSpPr>
            <p:spPr>
              <a:xfrm>
                <a:off x="2665981" y="0"/>
                <a:ext cx="6815933"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61" name="Straight Connector 45"/>
              <p:cNvSpPr/>
              <p:nvPr/>
            </p:nvSpPr>
            <p:spPr>
              <a:xfrm>
                <a:off x="3885118" y="0"/>
                <a:ext cx="6815933"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62" name="Straight Connector 46"/>
              <p:cNvSpPr/>
              <p:nvPr/>
            </p:nvSpPr>
            <p:spPr>
              <a:xfrm>
                <a:off x="5106501" y="0"/>
                <a:ext cx="6815933"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nvGrpSpPr>
              <p:cNvPr id="368" name="Group 47"/>
              <p:cNvGrpSpPr/>
              <p:nvPr/>
            </p:nvGrpSpPr>
            <p:grpSpPr>
              <a:xfrm>
                <a:off x="6327885" y="-1"/>
                <a:ext cx="5864116" cy="5898675"/>
                <a:chOff x="0" y="0"/>
                <a:chExt cx="5864114" cy="5898673"/>
              </a:xfrm>
            </p:grpSpPr>
            <p:sp>
              <p:nvSpPr>
                <p:cNvPr id="363" name="Straight Connector 53"/>
                <p:cNvSpPr/>
                <p:nvPr/>
              </p:nvSpPr>
              <p:spPr>
                <a:xfrm>
                  <a:off x="0" y="0"/>
                  <a:ext cx="5864116" cy="5898674"/>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64" name="Straight Connector 54"/>
                <p:cNvSpPr/>
                <p:nvPr/>
              </p:nvSpPr>
              <p:spPr>
                <a:xfrm>
                  <a:off x="1221382" y="0"/>
                  <a:ext cx="4642733" cy="467242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65" name="Straight Connector 55"/>
                <p:cNvSpPr/>
                <p:nvPr/>
              </p:nvSpPr>
              <p:spPr>
                <a:xfrm>
                  <a:off x="2445112" y="-1"/>
                  <a:ext cx="3419004" cy="345675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66" name="Straight Connector 56"/>
                <p:cNvSpPr/>
                <p:nvPr/>
              </p:nvSpPr>
              <p:spPr>
                <a:xfrm>
                  <a:off x="3654314" y="-1"/>
                  <a:ext cx="2209802" cy="222647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67" name="Straight Connector 57"/>
                <p:cNvSpPr/>
                <p:nvPr/>
              </p:nvSpPr>
              <p:spPr>
                <a:xfrm>
                  <a:off x="4871133" y="-1"/>
                  <a:ext cx="992982" cy="1002507"/>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sp>
            <p:nvSpPr>
              <p:cNvPr id="369" name="Straight Connector 48"/>
              <p:cNvSpPr/>
              <p:nvPr/>
            </p:nvSpPr>
            <p:spPr>
              <a:xfrm flipH="1" flipV="1">
                <a:off x="-1" y="1012053"/>
                <a:ext cx="5828811" cy="584594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70" name="Straight Connector 49"/>
              <p:cNvSpPr/>
              <p:nvPr/>
            </p:nvSpPr>
            <p:spPr>
              <a:xfrm flipH="1" flipV="1">
                <a:off x="-1" y="2227339"/>
                <a:ext cx="4614782" cy="463066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71" name="Straight Connector 50"/>
              <p:cNvSpPr/>
              <p:nvPr/>
            </p:nvSpPr>
            <p:spPr>
              <a:xfrm flipH="1" flipV="1">
                <a:off x="-2" y="3432149"/>
                <a:ext cx="3398421" cy="342585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72" name="Straight Connector 51"/>
              <p:cNvSpPr/>
              <p:nvPr/>
            </p:nvSpPr>
            <p:spPr>
              <a:xfrm flipH="1" flipV="1">
                <a:off x="-1" y="4651431"/>
                <a:ext cx="2196497" cy="2206568"/>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73" name="Straight Connector 52"/>
              <p:cNvSpPr/>
              <p:nvPr/>
            </p:nvSpPr>
            <p:spPr>
              <a:xfrm flipH="1" flipV="1">
                <a:off x="-1" y="5864453"/>
                <a:ext cx="987004" cy="99354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grpSp>
          <p:nvGrpSpPr>
            <p:cNvPr id="391" name="Group 25"/>
            <p:cNvGrpSpPr/>
            <p:nvPr/>
          </p:nvGrpSpPr>
          <p:grpSpPr>
            <a:xfrm>
              <a:off x="-1" y="-1"/>
              <a:ext cx="12192003" cy="6858001"/>
              <a:chOff x="0" y="0"/>
              <a:chExt cx="12192001" cy="6858000"/>
            </a:xfrm>
          </p:grpSpPr>
          <p:sp>
            <p:nvSpPr>
              <p:cNvPr id="375" name="Straight Connector 26"/>
              <p:cNvSpPr/>
              <p:nvPr/>
            </p:nvSpPr>
            <p:spPr>
              <a:xfrm flipH="1">
                <a:off x="5150644" y="0"/>
                <a:ext cx="6815932"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76" name="Straight Connector 27"/>
              <p:cNvSpPr/>
              <p:nvPr/>
            </p:nvSpPr>
            <p:spPr>
              <a:xfrm flipH="1">
                <a:off x="3926915" y="0"/>
                <a:ext cx="6815932"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77" name="Straight Connector 28"/>
              <p:cNvSpPr/>
              <p:nvPr/>
            </p:nvSpPr>
            <p:spPr>
              <a:xfrm flipH="1">
                <a:off x="2710087" y="0"/>
                <a:ext cx="6815932"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78" name="Straight Connector 29"/>
              <p:cNvSpPr/>
              <p:nvPr/>
            </p:nvSpPr>
            <p:spPr>
              <a:xfrm flipH="1">
                <a:off x="1490950" y="0"/>
                <a:ext cx="6815932"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79" name="Straight Connector 30"/>
              <p:cNvSpPr/>
              <p:nvPr/>
            </p:nvSpPr>
            <p:spPr>
              <a:xfrm flipH="1">
                <a:off x="225425" y="0"/>
                <a:ext cx="6815932" cy="6858001"/>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nvGrpSpPr>
              <p:cNvPr id="385" name="Group 31"/>
              <p:cNvGrpSpPr/>
              <p:nvPr/>
            </p:nvGrpSpPr>
            <p:grpSpPr>
              <a:xfrm>
                <a:off x="-1" y="-1"/>
                <a:ext cx="5864116" cy="5898675"/>
                <a:chOff x="0" y="0"/>
                <a:chExt cx="5864114" cy="5898673"/>
              </a:xfrm>
            </p:grpSpPr>
            <p:sp>
              <p:nvSpPr>
                <p:cNvPr id="380" name="Straight Connector 37"/>
                <p:cNvSpPr/>
                <p:nvPr/>
              </p:nvSpPr>
              <p:spPr>
                <a:xfrm flipH="1">
                  <a:off x="-1" y="0"/>
                  <a:ext cx="5864117" cy="5898674"/>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81" name="Straight Connector 38"/>
                <p:cNvSpPr/>
                <p:nvPr/>
              </p:nvSpPr>
              <p:spPr>
                <a:xfrm flipH="1">
                  <a:off x="0" y="0"/>
                  <a:ext cx="4642733" cy="467242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82" name="Straight Connector 39"/>
                <p:cNvSpPr/>
                <p:nvPr/>
              </p:nvSpPr>
              <p:spPr>
                <a:xfrm flipH="1">
                  <a:off x="-1" y="-1"/>
                  <a:ext cx="3419005" cy="345675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83" name="Straight Connector 40"/>
                <p:cNvSpPr/>
                <p:nvPr/>
              </p:nvSpPr>
              <p:spPr>
                <a:xfrm flipH="1">
                  <a:off x="0" y="0"/>
                  <a:ext cx="2209801" cy="222647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84" name="Straight Connector 41"/>
                <p:cNvSpPr/>
                <p:nvPr/>
              </p:nvSpPr>
              <p:spPr>
                <a:xfrm flipH="1">
                  <a:off x="0" y="-1"/>
                  <a:ext cx="992982" cy="1002507"/>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sp>
            <p:nvSpPr>
              <p:cNvPr id="386" name="Straight Connector 32"/>
              <p:cNvSpPr/>
              <p:nvPr/>
            </p:nvSpPr>
            <p:spPr>
              <a:xfrm flipV="1">
                <a:off x="6363190" y="1012053"/>
                <a:ext cx="5828811" cy="584594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87" name="Straight Connector 33"/>
              <p:cNvSpPr/>
              <p:nvPr/>
            </p:nvSpPr>
            <p:spPr>
              <a:xfrm flipV="1">
                <a:off x="7577220" y="2227339"/>
                <a:ext cx="4614782" cy="463066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88" name="Straight Connector 34"/>
              <p:cNvSpPr/>
              <p:nvPr/>
            </p:nvSpPr>
            <p:spPr>
              <a:xfrm flipV="1">
                <a:off x="8793582" y="3432149"/>
                <a:ext cx="3398420" cy="3425850"/>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89" name="Straight Connector 35"/>
              <p:cNvSpPr/>
              <p:nvPr/>
            </p:nvSpPr>
            <p:spPr>
              <a:xfrm flipV="1">
                <a:off x="9995505" y="4651431"/>
                <a:ext cx="2196497" cy="2206568"/>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sp>
            <p:nvSpPr>
              <p:cNvPr id="390" name="Straight Connector 36"/>
              <p:cNvSpPr/>
              <p:nvPr/>
            </p:nvSpPr>
            <p:spPr>
              <a:xfrm flipV="1">
                <a:off x="11204998" y="5864453"/>
                <a:ext cx="987004" cy="993546"/>
              </a:xfrm>
              <a:prstGeom prst="line">
                <a:avLst/>
              </a:prstGeom>
              <a:noFill/>
              <a:ln w="6350" cap="flat">
                <a:solidFill>
                  <a:srgbClr val="276F8C">
                    <a:alpha val="25000"/>
                  </a:srgbClr>
                </a:solidFill>
                <a:prstDash val="solid"/>
                <a:miter lim="800000"/>
              </a:ln>
              <a:effectLst/>
            </p:spPr>
            <p:txBody>
              <a:bodyPr wrap="square" lIns="45719" tIns="45719" rIns="45719" bIns="45719" numCol="1" anchor="t">
                <a:noAutofit/>
              </a:bodyPr>
              <a:lstStyle/>
              <a:p>
                <a:pPr/>
              </a:p>
            </p:txBody>
          </p:sp>
        </p:grpSp>
      </p:grpSp>
      <p:sp>
        <p:nvSpPr>
          <p:cNvPr id="393" name="Rectangle 59"/>
          <p:cNvSpPr/>
          <p:nvPr/>
        </p:nvSpPr>
        <p:spPr>
          <a:xfrm>
            <a:off x="0" y="0"/>
            <a:ext cx="7315200" cy="6858000"/>
          </a:xfrm>
          <a:prstGeom prst="rect">
            <a:avLst/>
          </a:prstGeom>
          <a:gradFill>
            <a:gsLst>
              <a:gs pos="0">
                <a:srgbClr val="FFFFFF"/>
              </a:gs>
              <a:gs pos="69000">
                <a:srgbClr val="FFFFFF"/>
              </a:gs>
              <a:gs pos="100000">
                <a:srgbClr val="F2F2F2"/>
              </a:gs>
            </a:gsLst>
            <a:path path="circle">
              <a:fillToRect l="37721" t="-19636" r="62278" b="119636"/>
            </a:path>
          </a:gradFill>
          <a:ln w="12700">
            <a:miter lim="400000"/>
          </a:ln>
        </p:spPr>
        <p:txBody>
          <a:bodyPr lIns="45719" rIns="45719" anchor="ctr"/>
          <a:lstStyle/>
          <a:p>
            <a:pPr algn="ctr">
              <a:defRPr>
                <a:solidFill>
                  <a:srgbClr val="FFFFFF"/>
                </a:solidFill>
              </a:defRPr>
            </a:pPr>
          </a:p>
        </p:txBody>
      </p:sp>
      <p:sp>
        <p:nvSpPr>
          <p:cNvPr id="394" name="Straight Connector 58"/>
          <p:cNvSpPr/>
          <p:nvPr/>
        </p:nvSpPr>
        <p:spPr>
          <a:xfrm>
            <a:off x="7923089" y="2895600"/>
            <a:ext cx="3659312" cy="0"/>
          </a:xfrm>
          <a:prstGeom prst="line">
            <a:avLst/>
          </a:prstGeom>
          <a:ln w="19050">
            <a:solidFill>
              <a:srgbClr val="FFFFFF"/>
            </a:solidFill>
            <a:miter/>
          </a:ln>
        </p:spPr>
        <p:txBody>
          <a:bodyPr lIns="45719" rIns="45719"/>
          <a:lstStyle/>
          <a:p>
            <a:pPr/>
          </a:p>
        </p:txBody>
      </p:sp>
      <p:sp>
        <p:nvSpPr>
          <p:cNvPr id="395" name="Title Text"/>
          <p:cNvSpPr txBox="1"/>
          <p:nvPr>
            <p:ph type="title"/>
          </p:nvPr>
        </p:nvSpPr>
        <p:spPr>
          <a:xfrm>
            <a:off x="7909559" y="576072"/>
            <a:ext cx="3657601" cy="2194561"/>
          </a:xfrm>
          <a:prstGeom prst="rect">
            <a:avLst/>
          </a:prstGeom>
        </p:spPr>
        <p:txBody>
          <a:bodyPr/>
          <a:lstStyle>
            <a:lvl1pPr>
              <a:defRPr sz="2600">
                <a:solidFill>
                  <a:srgbClr val="FFFFFF"/>
                </a:solidFill>
              </a:defRPr>
            </a:lvl1pPr>
          </a:lstStyle>
          <a:p>
            <a:pPr/>
            <a:r>
              <a:t>Title Text</a:t>
            </a:r>
          </a:p>
        </p:txBody>
      </p:sp>
      <p:sp>
        <p:nvSpPr>
          <p:cNvPr id="396" name="Picture Placeholder 2"/>
          <p:cNvSpPr/>
          <p:nvPr>
            <p:ph type="pic" idx="21"/>
          </p:nvPr>
        </p:nvSpPr>
        <p:spPr>
          <a:xfrm>
            <a:off x="4412" y="-159"/>
            <a:ext cx="7315201" cy="6858001"/>
          </a:xfrm>
          <a:prstGeom prst="rect">
            <a:avLst/>
          </a:prstGeom>
        </p:spPr>
        <p:txBody>
          <a:bodyPr lIns="91439" rIns="91439">
            <a:noAutofit/>
          </a:bodyPr>
          <a:lstStyle/>
          <a:p>
            <a:pPr/>
          </a:p>
        </p:txBody>
      </p:sp>
      <p:sp>
        <p:nvSpPr>
          <p:cNvPr id="397" name="Body Level One…"/>
          <p:cNvSpPr txBox="1"/>
          <p:nvPr>
            <p:ph type="body" sz="quarter" idx="1"/>
          </p:nvPr>
        </p:nvSpPr>
        <p:spPr>
          <a:xfrm>
            <a:off x="7909559" y="2999232"/>
            <a:ext cx="3657601" cy="2286001"/>
          </a:xfrm>
          <a:prstGeom prst="rect">
            <a:avLst/>
          </a:prstGeom>
        </p:spPr>
        <p:txBody>
          <a:bodyPr/>
          <a:lstStyle>
            <a:lvl1pPr marL="0" indent="0">
              <a:spcBef>
                <a:spcPts val="1200"/>
              </a:spcBef>
              <a:buClrTx/>
              <a:buSzTx/>
              <a:buFontTx/>
              <a:buNone/>
              <a:defRPr sz="1600">
                <a:solidFill>
                  <a:srgbClr val="FFFFFF"/>
                </a:solidFill>
              </a:defRPr>
            </a:lvl1pPr>
            <a:lvl2pPr marL="0" indent="457200">
              <a:spcBef>
                <a:spcPts val="1200"/>
              </a:spcBef>
              <a:buClrTx/>
              <a:buSzTx/>
              <a:buFontTx/>
              <a:buNone/>
              <a:defRPr sz="1600">
                <a:solidFill>
                  <a:srgbClr val="FFFFFF"/>
                </a:solidFill>
              </a:defRPr>
            </a:lvl2pPr>
            <a:lvl3pPr marL="0" indent="914400">
              <a:spcBef>
                <a:spcPts val="1200"/>
              </a:spcBef>
              <a:buClrTx/>
              <a:buSzTx/>
              <a:buFontTx/>
              <a:buNone/>
              <a:defRPr sz="1600">
                <a:solidFill>
                  <a:srgbClr val="FFFFFF"/>
                </a:solidFill>
              </a:defRPr>
            </a:lvl3pPr>
            <a:lvl4pPr marL="0" indent="1371600">
              <a:spcBef>
                <a:spcPts val="1200"/>
              </a:spcBef>
              <a:buClrTx/>
              <a:buSzTx/>
              <a:buFontTx/>
              <a:buNone/>
              <a:defRPr sz="1600">
                <a:solidFill>
                  <a:srgbClr val="FFFFFF"/>
                </a:solidFill>
              </a:defRPr>
            </a:lvl4pPr>
            <a:lvl5pPr marL="0" indent="1828800">
              <a:spcBef>
                <a:spcPts val="1200"/>
              </a:spcBef>
              <a:buClrTx/>
              <a:buSzTx/>
              <a:buFontTx/>
              <a:buNone/>
              <a:defRPr sz="1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98"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FFFFFF"/>
            </a:gs>
            <a:gs pos="52999">
              <a:srgbClr val="FFFFFF"/>
            </a:gs>
            <a:gs pos="100000">
              <a:srgbClr val="F2F2F2">
                <a:alpha val="64999"/>
              </a:srgbClr>
            </a:gs>
          </a:gsLst>
          <a:lin ang="5400000" scaled="0"/>
        </a:gradFill>
      </p:bgPr>
    </p:bg>
    <p:spTree>
      <p:nvGrpSpPr>
        <p:cNvPr id="1" name=""/>
        <p:cNvGrpSpPr/>
        <p:nvPr/>
      </p:nvGrpSpPr>
      <p:grpSpPr>
        <a:xfrm>
          <a:off x="0" y="0"/>
          <a:ext cx="0" cy="0"/>
          <a:chOff x="0" y="0"/>
          <a:chExt cx="0" cy="0"/>
        </a:xfrm>
      </p:grpSpPr>
      <p:grpSp>
        <p:nvGrpSpPr>
          <p:cNvPr id="52" name="Group 95"/>
          <p:cNvGrpSpPr/>
          <p:nvPr/>
        </p:nvGrpSpPr>
        <p:grpSpPr>
          <a:xfrm>
            <a:off x="-2" y="-195944"/>
            <a:ext cx="12192004" cy="6858001"/>
            <a:chOff x="0" y="0"/>
            <a:chExt cx="12192002" cy="6858000"/>
          </a:xfrm>
        </p:grpSpPr>
        <p:sp>
          <p:nvSpPr>
            <p:cNvPr id="2" name="Straight Connector 96"/>
            <p:cNvSpPr/>
            <p:nvPr/>
          </p:nvSpPr>
          <p:spPr>
            <a:xfrm flipH="1">
              <a:off x="610195" y="0"/>
              <a:ext cx="1" cy="685800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3" name="Straight Connector 97"/>
            <p:cNvSpPr/>
            <p:nvPr/>
          </p:nvSpPr>
          <p:spPr>
            <a:xfrm flipH="1">
              <a:off x="1829333" y="0"/>
              <a:ext cx="1" cy="685800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4" name="Straight Connector 98"/>
            <p:cNvSpPr/>
            <p:nvPr/>
          </p:nvSpPr>
          <p:spPr>
            <a:xfrm flipH="1">
              <a:off x="3048471" y="0"/>
              <a:ext cx="1" cy="685800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5" name="Straight Connector 99"/>
            <p:cNvSpPr/>
            <p:nvPr/>
          </p:nvSpPr>
          <p:spPr>
            <a:xfrm flipH="1">
              <a:off x="4267609" y="0"/>
              <a:ext cx="1" cy="685800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6" name="Straight Connector 100"/>
            <p:cNvSpPr/>
            <p:nvPr/>
          </p:nvSpPr>
          <p:spPr>
            <a:xfrm flipH="1">
              <a:off x="5486747" y="0"/>
              <a:ext cx="1" cy="685800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7" name="Straight Connector 101"/>
            <p:cNvSpPr/>
            <p:nvPr/>
          </p:nvSpPr>
          <p:spPr>
            <a:xfrm flipH="1">
              <a:off x="6705885" y="0"/>
              <a:ext cx="1" cy="685800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8" name="Straight Connector 102"/>
            <p:cNvSpPr/>
            <p:nvPr/>
          </p:nvSpPr>
          <p:spPr>
            <a:xfrm flipH="1">
              <a:off x="7925023" y="0"/>
              <a:ext cx="1" cy="685800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9" name="Straight Connector 103"/>
            <p:cNvSpPr/>
            <p:nvPr/>
          </p:nvSpPr>
          <p:spPr>
            <a:xfrm flipH="1">
              <a:off x="9144161" y="0"/>
              <a:ext cx="1" cy="685800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10" name="Straight Connector 104"/>
            <p:cNvSpPr/>
            <p:nvPr/>
          </p:nvSpPr>
          <p:spPr>
            <a:xfrm flipH="1">
              <a:off x="10363299" y="0"/>
              <a:ext cx="1" cy="685800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11" name="Straight Connector 105"/>
            <p:cNvSpPr/>
            <p:nvPr/>
          </p:nvSpPr>
          <p:spPr>
            <a:xfrm flipH="1">
              <a:off x="11582437" y="0"/>
              <a:ext cx="1" cy="685800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12" name="Straight Connector 106"/>
            <p:cNvSpPr/>
            <p:nvPr/>
          </p:nvSpPr>
          <p:spPr>
            <a:xfrm>
              <a:off x="2820" y="386484"/>
              <a:ext cx="12188953" cy="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13" name="Straight Connector 107"/>
            <p:cNvSpPr/>
            <p:nvPr/>
          </p:nvSpPr>
          <p:spPr>
            <a:xfrm>
              <a:off x="2820" y="1611180"/>
              <a:ext cx="12188953" cy="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14" name="Straight Connector 108"/>
            <p:cNvSpPr/>
            <p:nvPr/>
          </p:nvSpPr>
          <p:spPr>
            <a:xfrm>
              <a:off x="2820" y="2835876"/>
              <a:ext cx="12188953" cy="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15" name="Straight Connector 109"/>
            <p:cNvSpPr/>
            <p:nvPr/>
          </p:nvSpPr>
          <p:spPr>
            <a:xfrm>
              <a:off x="2820" y="4060573"/>
              <a:ext cx="12188953" cy="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16" name="Straight Connector 110"/>
            <p:cNvSpPr/>
            <p:nvPr/>
          </p:nvSpPr>
          <p:spPr>
            <a:xfrm>
              <a:off x="2820" y="5285269"/>
              <a:ext cx="12188953" cy="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17" name="Straight Connector 111"/>
            <p:cNvSpPr/>
            <p:nvPr/>
          </p:nvSpPr>
          <p:spPr>
            <a:xfrm>
              <a:off x="2820" y="6509965"/>
              <a:ext cx="12188953" cy="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grpSp>
          <p:nvGrpSpPr>
            <p:cNvPr id="34" name="Group 112"/>
            <p:cNvGrpSpPr/>
            <p:nvPr/>
          </p:nvGrpSpPr>
          <p:grpSpPr>
            <a:xfrm>
              <a:off x="-1" y="-1"/>
              <a:ext cx="12192003" cy="6858001"/>
              <a:chOff x="0" y="0"/>
              <a:chExt cx="12192001" cy="6858000"/>
            </a:xfrm>
          </p:grpSpPr>
          <p:sp>
            <p:nvSpPr>
              <p:cNvPr id="18" name="Straight Connector 130"/>
              <p:cNvSpPr/>
              <p:nvPr/>
            </p:nvSpPr>
            <p:spPr>
              <a:xfrm>
                <a:off x="225425" y="0"/>
                <a:ext cx="6815933" cy="685800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19" name="Straight Connector 131"/>
              <p:cNvSpPr/>
              <p:nvPr/>
            </p:nvSpPr>
            <p:spPr>
              <a:xfrm>
                <a:off x="1449155" y="0"/>
                <a:ext cx="6815932" cy="685800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20" name="Straight Connector 132"/>
              <p:cNvSpPr/>
              <p:nvPr/>
            </p:nvSpPr>
            <p:spPr>
              <a:xfrm>
                <a:off x="2665983" y="0"/>
                <a:ext cx="6815932" cy="685800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21" name="Straight Connector 133"/>
              <p:cNvSpPr/>
              <p:nvPr/>
            </p:nvSpPr>
            <p:spPr>
              <a:xfrm>
                <a:off x="3885120" y="0"/>
                <a:ext cx="6815932" cy="685800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22" name="Straight Connector 134"/>
              <p:cNvSpPr/>
              <p:nvPr/>
            </p:nvSpPr>
            <p:spPr>
              <a:xfrm>
                <a:off x="5106503" y="0"/>
                <a:ext cx="6815932" cy="685800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grpSp>
            <p:nvGrpSpPr>
              <p:cNvPr id="28" name="Group 135"/>
              <p:cNvGrpSpPr/>
              <p:nvPr/>
            </p:nvGrpSpPr>
            <p:grpSpPr>
              <a:xfrm>
                <a:off x="6327886" y="-1"/>
                <a:ext cx="5864116" cy="5898675"/>
                <a:chOff x="0" y="0"/>
                <a:chExt cx="5864114" cy="5898673"/>
              </a:xfrm>
            </p:grpSpPr>
            <p:sp>
              <p:nvSpPr>
                <p:cNvPr id="23" name="Straight Connector 141"/>
                <p:cNvSpPr/>
                <p:nvPr/>
              </p:nvSpPr>
              <p:spPr>
                <a:xfrm>
                  <a:off x="0" y="0"/>
                  <a:ext cx="5864116" cy="5898674"/>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24" name="Straight Connector 142"/>
                <p:cNvSpPr/>
                <p:nvPr/>
              </p:nvSpPr>
              <p:spPr>
                <a:xfrm>
                  <a:off x="1221382" y="0"/>
                  <a:ext cx="4642733" cy="4672426"/>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25" name="Straight Connector 143"/>
                <p:cNvSpPr/>
                <p:nvPr/>
              </p:nvSpPr>
              <p:spPr>
                <a:xfrm>
                  <a:off x="2445112" y="-1"/>
                  <a:ext cx="3419004" cy="345675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26" name="Straight Connector 144"/>
                <p:cNvSpPr/>
                <p:nvPr/>
              </p:nvSpPr>
              <p:spPr>
                <a:xfrm>
                  <a:off x="3654314" y="-1"/>
                  <a:ext cx="2209802" cy="222647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27" name="Straight Connector 145"/>
                <p:cNvSpPr/>
                <p:nvPr/>
              </p:nvSpPr>
              <p:spPr>
                <a:xfrm>
                  <a:off x="4871133" y="-1"/>
                  <a:ext cx="992982" cy="1002507"/>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grpSp>
          <p:sp>
            <p:nvSpPr>
              <p:cNvPr id="29" name="Straight Connector 136"/>
              <p:cNvSpPr/>
              <p:nvPr/>
            </p:nvSpPr>
            <p:spPr>
              <a:xfrm flipH="1" flipV="1">
                <a:off x="0" y="1012053"/>
                <a:ext cx="5828812" cy="5845946"/>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30" name="Straight Connector 137"/>
              <p:cNvSpPr/>
              <p:nvPr/>
            </p:nvSpPr>
            <p:spPr>
              <a:xfrm flipH="1" flipV="1">
                <a:off x="0" y="2227339"/>
                <a:ext cx="4614782" cy="463066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31" name="Straight Connector 138"/>
              <p:cNvSpPr/>
              <p:nvPr/>
            </p:nvSpPr>
            <p:spPr>
              <a:xfrm flipH="1" flipV="1">
                <a:off x="0" y="3432149"/>
                <a:ext cx="3398420" cy="342585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32" name="Straight Connector 139"/>
              <p:cNvSpPr/>
              <p:nvPr/>
            </p:nvSpPr>
            <p:spPr>
              <a:xfrm flipH="1" flipV="1">
                <a:off x="0" y="4651431"/>
                <a:ext cx="2196497" cy="2206568"/>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33" name="Straight Connector 140"/>
              <p:cNvSpPr/>
              <p:nvPr/>
            </p:nvSpPr>
            <p:spPr>
              <a:xfrm flipH="1" flipV="1">
                <a:off x="0" y="5864453"/>
                <a:ext cx="987004" cy="993546"/>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grpSp>
        <p:grpSp>
          <p:nvGrpSpPr>
            <p:cNvPr id="51" name="Group 113"/>
            <p:cNvGrpSpPr/>
            <p:nvPr/>
          </p:nvGrpSpPr>
          <p:grpSpPr>
            <a:xfrm>
              <a:off x="0" y="-1"/>
              <a:ext cx="12192003" cy="6858001"/>
              <a:chOff x="0" y="0"/>
              <a:chExt cx="12192001" cy="6858000"/>
            </a:xfrm>
          </p:grpSpPr>
          <p:sp>
            <p:nvSpPr>
              <p:cNvPr id="35" name="Straight Connector 114"/>
              <p:cNvSpPr/>
              <p:nvPr/>
            </p:nvSpPr>
            <p:spPr>
              <a:xfrm flipH="1">
                <a:off x="5150644" y="0"/>
                <a:ext cx="6815932" cy="685800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36" name="Straight Connector 115"/>
              <p:cNvSpPr/>
              <p:nvPr/>
            </p:nvSpPr>
            <p:spPr>
              <a:xfrm flipH="1">
                <a:off x="3926915" y="0"/>
                <a:ext cx="6815932" cy="685800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37" name="Straight Connector 116"/>
              <p:cNvSpPr/>
              <p:nvPr/>
            </p:nvSpPr>
            <p:spPr>
              <a:xfrm flipH="1">
                <a:off x="2710087" y="0"/>
                <a:ext cx="6815932" cy="685800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38" name="Straight Connector 117"/>
              <p:cNvSpPr/>
              <p:nvPr/>
            </p:nvSpPr>
            <p:spPr>
              <a:xfrm flipH="1">
                <a:off x="1490950" y="0"/>
                <a:ext cx="6815932" cy="685800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39" name="Straight Connector 118"/>
              <p:cNvSpPr/>
              <p:nvPr/>
            </p:nvSpPr>
            <p:spPr>
              <a:xfrm flipH="1">
                <a:off x="269567" y="0"/>
                <a:ext cx="6815932" cy="6858001"/>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grpSp>
            <p:nvGrpSpPr>
              <p:cNvPr id="45" name="Group 119"/>
              <p:cNvGrpSpPr/>
              <p:nvPr/>
            </p:nvGrpSpPr>
            <p:grpSpPr>
              <a:xfrm>
                <a:off x="0" y="-1"/>
                <a:ext cx="5864116" cy="5898675"/>
                <a:chOff x="0" y="0"/>
                <a:chExt cx="5864114" cy="5898673"/>
              </a:xfrm>
            </p:grpSpPr>
            <p:sp>
              <p:nvSpPr>
                <p:cNvPr id="40" name="Straight Connector 125"/>
                <p:cNvSpPr/>
                <p:nvPr/>
              </p:nvSpPr>
              <p:spPr>
                <a:xfrm flipH="1">
                  <a:off x="0" y="0"/>
                  <a:ext cx="5864116" cy="5898674"/>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41" name="Straight Connector 126"/>
                <p:cNvSpPr/>
                <p:nvPr/>
              </p:nvSpPr>
              <p:spPr>
                <a:xfrm flipH="1">
                  <a:off x="0" y="0"/>
                  <a:ext cx="4642733" cy="4672426"/>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42" name="Straight Connector 127"/>
                <p:cNvSpPr/>
                <p:nvPr/>
              </p:nvSpPr>
              <p:spPr>
                <a:xfrm flipH="1">
                  <a:off x="0" y="0"/>
                  <a:ext cx="3419004" cy="345675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43" name="Straight Connector 128"/>
                <p:cNvSpPr/>
                <p:nvPr/>
              </p:nvSpPr>
              <p:spPr>
                <a:xfrm flipH="1">
                  <a:off x="0" y="0"/>
                  <a:ext cx="2209801" cy="222647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44" name="Straight Connector 129"/>
                <p:cNvSpPr/>
                <p:nvPr/>
              </p:nvSpPr>
              <p:spPr>
                <a:xfrm flipH="1">
                  <a:off x="0" y="0"/>
                  <a:ext cx="992982" cy="1002507"/>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grpSp>
          <p:sp>
            <p:nvSpPr>
              <p:cNvPr id="46" name="Straight Connector 120"/>
              <p:cNvSpPr/>
              <p:nvPr/>
            </p:nvSpPr>
            <p:spPr>
              <a:xfrm flipV="1">
                <a:off x="6363190" y="1012053"/>
                <a:ext cx="5828811" cy="5845946"/>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47" name="Straight Connector 121"/>
              <p:cNvSpPr/>
              <p:nvPr/>
            </p:nvSpPr>
            <p:spPr>
              <a:xfrm flipV="1">
                <a:off x="7577220" y="2227340"/>
                <a:ext cx="4614782" cy="4630659"/>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48" name="Straight Connector 122"/>
              <p:cNvSpPr/>
              <p:nvPr/>
            </p:nvSpPr>
            <p:spPr>
              <a:xfrm flipV="1">
                <a:off x="8793582" y="3432149"/>
                <a:ext cx="3398420" cy="3425850"/>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49" name="Straight Connector 123"/>
              <p:cNvSpPr/>
              <p:nvPr/>
            </p:nvSpPr>
            <p:spPr>
              <a:xfrm flipV="1">
                <a:off x="9995505" y="4651431"/>
                <a:ext cx="2196497" cy="2206568"/>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sp>
            <p:nvSpPr>
              <p:cNvPr id="50" name="Straight Connector 124"/>
              <p:cNvSpPr/>
              <p:nvPr/>
            </p:nvSpPr>
            <p:spPr>
              <a:xfrm flipV="1">
                <a:off x="11204998" y="5864453"/>
                <a:ext cx="987004" cy="993546"/>
              </a:xfrm>
              <a:prstGeom prst="line">
                <a:avLst/>
              </a:prstGeom>
              <a:noFill/>
              <a:ln w="6350" cap="flat">
                <a:solidFill>
                  <a:srgbClr val="D9D9D9">
                    <a:alpha val="25000"/>
                  </a:srgbClr>
                </a:solidFill>
                <a:prstDash val="solid"/>
                <a:miter lim="800000"/>
              </a:ln>
              <a:effectLst/>
            </p:spPr>
            <p:txBody>
              <a:bodyPr wrap="square" lIns="45719" tIns="45719" rIns="45719" bIns="45719" numCol="1" anchor="t">
                <a:noAutofit/>
              </a:bodyPr>
              <a:lstStyle/>
              <a:p>
                <a:pPr/>
              </a:p>
            </p:txBody>
          </p:sp>
        </p:grpSp>
      </p:grpSp>
      <p:sp>
        <p:nvSpPr>
          <p:cNvPr id="53" name="Straight Connector 147"/>
          <p:cNvSpPr/>
          <p:nvPr/>
        </p:nvSpPr>
        <p:spPr>
          <a:xfrm>
            <a:off x="609600" y="6172200"/>
            <a:ext cx="10972801" cy="0"/>
          </a:xfrm>
          <a:prstGeom prst="line">
            <a:avLst/>
          </a:prstGeom>
          <a:ln w="12700">
            <a:solidFill>
              <a:srgbClr val="276F8C"/>
            </a:solidFill>
            <a:miter/>
          </a:ln>
        </p:spPr>
        <p:txBody>
          <a:bodyPr lIns="45719" rIns="45719"/>
          <a:lstStyle/>
          <a:p>
            <a:pPr/>
          </a:p>
        </p:txBody>
      </p:sp>
      <p:sp>
        <p:nvSpPr>
          <p:cNvPr id="54" name="Title Text"/>
          <p:cNvSpPr txBox="1"/>
          <p:nvPr>
            <p:ph type="title"/>
          </p:nvPr>
        </p:nvSpPr>
        <p:spPr>
          <a:xfrm>
            <a:off x="609600" y="228600"/>
            <a:ext cx="10972800" cy="91440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55" name="Body Level One…"/>
          <p:cNvSpPr txBox="1"/>
          <p:nvPr>
            <p:ph type="body" idx="1"/>
          </p:nvPr>
        </p:nvSpPr>
        <p:spPr>
          <a:xfrm>
            <a:off x="609600" y="1295400"/>
            <a:ext cx="10972800" cy="472439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6" name="Slide Number"/>
          <p:cNvSpPr txBox="1"/>
          <p:nvPr>
            <p:ph type="sldNum" sz="quarter" idx="2"/>
          </p:nvPr>
        </p:nvSpPr>
        <p:spPr>
          <a:xfrm>
            <a:off x="11324664" y="6281262"/>
            <a:ext cx="259530" cy="239270"/>
          </a:xfrm>
          <a:prstGeom prst="rect">
            <a:avLst/>
          </a:prstGeom>
          <a:ln w="12700">
            <a:miter lim="400000"/>
          </a:ln>
        </p:spPr>
        <p:txBody>
          <a:bodyPr wrap="none" lIns="45719" rIns="45719" anchor="ctr">
            <a:spAutoFit/>
          </a:bodyPr>
          <a:lstStyle>
            <a:lvl1pPr algn="r">
              <a:defRPr sz="1100">
                <a:solidFill>
                  <a:srgbClr val="1A1A1A"/>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n-lt"/>
          <a:ea typeface="+mn-ea"/>
          <a:cs typeface="+mn-cs"/>
          <a:sym typeface="Arial"/>
        </a:defRPr>
      </a:lvl1pPr>
      <a:lvl2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n-lt"/>
          <a:ea typeface="+mn-ea"/>
          <a:cs typeface="+mn-cs"/>
          <a:sym typeface="Arial"/>
        </a:defRPr>
      </a:lvl2pPr>
      <a:lvl3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n-lt"/>
          <a:ea typeface="+mn-ea"/>
          <a:cs typeface="+mn-cs"/>
          <a:sym typeface="Arial"/>
        </a:defRPr>
      </a:lvl3pPr>
      <a:lvl4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n-lt"/>
          <a:ea typeface="+mn-ea"/>
          <a:cs typeface="+mn-cs"/>
          <a:sym typeface="Arial"/>
        </a:defRPr>
      </a:lvl4pPr>
      <a:lvl5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n-lt"/>
          <a:ea typeface="+mn-ea"/>
          <a:cs typeface="+mn-cs"/>
          <a:sym typeface="Arial"/>
        </a:defRPr>
      </a:lvl5pPr>
      <a:lvl6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n-lt"/>
          <a:ea typeface="+mn-ea"/>
          <a:cs typeface="+mn-cs"/>
          <a:sym typeface="Arial"/>
        </a:defRPr>
      </a:lvl6pPr>
      <a:lvl7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n-lt"/>
          <a:ea typeface="+mn-ea"/>
          <a:cs typeface="+mn-cs"/>
          <a:sym typeface="Arial"/>
        </a:defRPr>
      </a:lvl7pPr>
      <a:lvl8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n-lt"/>
          <a:ea typeface="+mn-ea"/>
          <a:cs typeface="+mn-cs"/>
          <a:sym typeface="Arial"/>
        </a:defRPr>
      </a:lvl8pPr>
      <a:lvl9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276F8C"/>
          </a:solidFill>
          <a:uFillTx/>
          <a:latin typeface="+mn-lt"/>
          <a:ea typeface="+mn-ea"/>
          <a:cs typeface="+mn-cs"/>
          <a:sym typeface="Arial"/>
        </a:defRPr>
      </a:lvl9pPr>
    </p:titleStyle>
    <p:bodyStyle>
      <a:lvl1pPr marL="228600" marR="0" indent="-228600"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n-lt"/>
          <a:ea typeface="+mn-ea"/>
          <a:cs typeface="+mn-cs"/>
          <a:sym typeface="Arial"/>
        </a:defRPr>
      </a:lvl1pPr>
      <a:lvl2pPr marL="477519" marR="0" indent="-203199"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n-lt"/>
          <a:ea typeface="+mn-ea"/>
          <a:cs typeface="+mn-cs"/>
          <a:sym typeface="Arial"/>
        </a:defRPr>
      </a:lvl2pPr>
      <a:lvl3pPr marL="730646" marR="0" indent="-224234"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n-lt"/>
          <a:ea typeface="+mn-ea"/>
          <a:cs typeface="+mn-cs"/>
          <a:sym typeface="Arial"/>
        </a:defRPr>
      </a:lvl3pPr>
      <a:lvl4pPr marL="992777" marR="0" indent="-261257"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n-lt"/>
          <a:ea typeface="+mn-ea"/>
          <a:cs typeface="+mn-cs"/>
          <a:sym typeface="Arial"/>
        </a:defRPr>
      </a:lvl4pPr>
      <a:lvl5pPr marL="1219880" marR="0" indent="-256268"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n-lt"/>
          <a:ea typeface="+mn-ea"/>
          <a:cs typeface="+mn-cs"/>
          <a:sym typeface="Arial"/>
        </a:defRPr>
      </a:lvl5pPr>
      <a:lvl6pPr marL="1449977" marR="0" indent="-261257"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n-lt"/>
          <a:ea typeface="+mn-ea"/>
          <a:cs typeface="+mn-cs"/>
          <a:sym typeface="Arial"/>
        </a:defRPr>
      </a:lvl6pPr>
      <a:lvl7pPr marL="1677080" marR="0" indent="-256268"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n-lt"/>
          <a:ea typeface="+mn-ea"/>
          <a:cs typeface="+mn-cs"/>
          <a:sym typeface="Arial"/>
        </a:defRPr>
      </a:lvl7pPr>
      <a:lvl8pPr marL="1907177" marR="0" indent="-261257" algn="l" defTabSz="914400" rtl="0" latinLnBrk="0">
        <a:lnSpc>
          <a:spcPct val="90000"/>
        </a:lnSpc>
        <a:spcBef>
          <a:spcPts val="1800"/>
        </a:spcBef>
        <a:spcAft>
          <a:spcPts val="0"/>
        </a:spcAft>
        <a:buClr>
          <a:srgbClr val="276F8C"/>
        </a:buClr>
        <a:buSzPct val="100000"/>
        <a:buFont typeface="Arial"/>
        <a:buChar char="▪"/>
        <a:tabLst/>
        <a:defRPr b="0" baseline="0" cap="none" i="0" spc="0" strike="noStrike" sz="2000" u="none">
          <a:solidFill>
            <a:srgbClr val="000000"/>
          </a:solidFill>
          <a:uFillTx/>
          <a:latin typeface="+mn-lt"/>
          <a:ea typeface="+mn-ea"/>
          <a:cs typeface="+mn-cs"/>
          <a:sym typeface="Arial"/>
        </a:defRPr>
      </a:lvl8pPr>
      <a:lvl9pPr marL="0" marR="0" indent="1878011" algn="l" defTabSz="914400" rtl="0" latinLnBrk="0">
        <a:lnSpc>
          <a:spcPct val="90000"/>
        </a:lnSpc>
        <a:spcBef>
          <a:spcPts val="1800"/>
        </a:spcBef>
        <a:spcAft>
          <a:spcPts val="0"/>
        </a:spcAft>
        <a:buClr>
          <a:srgbClr val="276F8C"/>
        </a:buClr>
        <a:buSzTx/>
        <a:buFont typeface="Arial"/>
        <a:buNone/>
        <a:tabLst/>
        <a:defRPr b="0" baseline="0" cap="none" i="0" spc="0" strike="noStrike" sz="2000" u="none">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dafruit.com/product/1770" TargetMode="External"/><Relationship Id="rId3" Type="http://schemas.openxmlformats.org/officeDocument/2006/relationships/hyperlink" Target="https://www.adafruit.com/product/607" TargetMode="External"/><Relationship Id="rId4" Type="http://schemas.openxmlformats.org/officeDocument/2006/relationships/hyperlink" Target="https://www.adafruit.com/product/1536" TargetMode="External"/><Relationship Id="rId5" Type="http://schemas.openxmlformats.org/officeDocument/2006/relationships/hyperlink" Target="http://BeagleBoard.org" TargetMode="External"/><Relationship Id="rId6" Type="http://schemas.openxmlformats.org/officeDocument/2006/relationships/hyperlink" Target="https://shorturl.at/xBDT9" TargetMode="External"/><Relationship Id="rId7" Type="http://schemas.openxmlformats.org/officeDocument/2006/relationships/hyperlink" Target="https://www.adafruit.com/product/2601"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Title 1"/>
          <p:cNvSpPr txBox="1"/>
          <p:nvPr>
            <p:ph type="ctrTitle"/>
          </p:nvPr>
        </p:nvSpPr>
        <p:spPr>
          <a:xfrm>
            <a:off x="1293844" y="1909346"/>
            <a:ext cx="9907555" cy="3383281"/>
          </a:xfrm>
          <a:prstGeom prst="rect">
            <a:avLst/>
          </a:prstGeom>
        </p:spPr>
        <p:txBody>
          <a:bodyPr/>
          <a:lstStyle/>
          <a:p>
            <a:pPr>
              <a:defRPr sz="6000"/>
            </a:pPr>
            <a:r>
              <a:t>ENGI 301</a:t>
            </a:r>
            <a:br/>
            <a:br/>
            <a:r>
              <a:t>Sunrise Alarm Clock Proposal</a:t>
            </a:r>
          </a:p>
        </p:txBody>
      </p:sp>
      <p:sp>
        <p:nvSpPr>
          <p:cNvPr id="408" name="Subtitle 2"/>
          <p:cNvSpPr txBox="1"/>
          <p:nvPr>
            <p:ph type="subTitle" sz="quarter" idx="1"/>
          </p:nvPr>
        </p:nvSpPr>
        <p:spPr>
          <a:xfrm>
            <a:off x="1293845" y="5432564"/>
            <a:ext cx="9604310" cy="1120637"/>
          </a:xfrm>
          <a:prstGeom prst="rect">
            <a:avLst/>
          </a:prstGeom>
        </p:spPr>
        <p:txBody>
          <a:bodyPr/>
          <a:lstStyle/>
          <a:p>
            <a:pPr/>
            <a:r>
              <a:t>09/24/2023</a:t>
            </a:r>
          </a:p>
          <a:p>
            <a:pPr/>
            <a:r>
              <a:t>Sahana Prasanna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Title 1"/>
          <p:cNvSpPr txBox="1"/>
          <p:nvPr>
            <p:ph type="title"/>
          </p:nvPr>
        </p:nvSpPr>
        <p:spPr>
          <a:xfrm>
            <a:off x="609600" y="228600"/>
            <a:ext cx="10972800" cy="914401"/>
          </a:xfrm>
          <a:prstGeom prst="rect">
            <a:avLst/>
          </a:prstGeom>
        </p:spPr>
        <p:txBody>
          <a:bodyPr/>
          <a:lstStyle/>
          <a:p>
            <a:pPr/>
            <a:r>
              <a:t>Background Information</a:t>
            </a:r>
          </a:p>
        </p:txBody>
      </p:sp>
      <p:sp>
        <p:nvSpPr>
          <p:cNvPr id="411" name="Content Placeholder 2"/>
          <p:cNvSpPr txBox="1"/>
          <p:nvPr>
            <p:ph type="body" idx="1"/>
          </p:nvPr>
        </p:nvSpPr>
        <p:spPr>
          <a:xfrm>
            <a:off x="609600" y="1295400"/>
            <a:ext cx="10972801" cy="4849153"/>
          </a:xfrm>
          <a:prstGeom prst="rect">
            <a:avLst/>
          </a:prstGeom>
        </p:spPr>
        <p:txBody>
          <a:bodyPr/>
          <a:lstStyle/>
          <a:p>
            <a:pPr/>
            <a:r>
              <a:t>Sunrise alarm clock - an alarm clock that mimics the colors of a sunrise when the alarm goes off, getting gradually brighter over a couple minutes</a:t>
            </a:r>
          </a:p>
          <a:p>
            <a:pPr/>
            <a:endParaRPr sz="1800"/>
          </a:p>
          <a:p>
            <a:pPr lvl="1" marL="457200" indent="-182879">
              <a:spcBef>
                <a:spcPts val="1200"/>
              </a:spcBef>
              <a:defRPr sz="1800"/>
            </a:pPr>
            <a:r>
              <a:t>Amazon - Wake up sunrise alarm clock: </a:t>
            </a:r>
          </a:p>
          <a:p>
            <a:pPr lvl="1" marL="502919" indent="-228599">
              <a:defRPr sz="1800"/>
            </a:pPr>
            <a:r>
              <a:t>Amazon - Homelabs sunrise clock</a:t>
            </a:r>
          </a:p>
          <a:p>
            <a:pPr marL="228599" indent="-228599">
              <a:defRPr sz="1800"/>
            </a:pPr>
            <a:r>
              <a:t>What is new in mine? </a:t>
            </a:r>
          </a:p>
          <a:p>
            <a:pPr lvl="1" marL="502919" indent="-228599">
              <a:defRPr sz="1800"/>
            </a:pPr>
            <a:r>
              <a:t>Customizable light colors and display - can add purple, pink, blue lights </a:t>
            </a:r>
          </a:p>
          <a:p>
            <a:pPr lvl="1" marL="502919" indent="-228599">
              <a:defRPr sz="1800"/>
            </a:pPr>
            <a:r>
              <a:t>Customizable, advanced display </a:t>
            </a:r>
          </a:p>
        </p:txBody>
      </p:sp>
      <p:sp>
        <p:nvSpPr>
          <p:cNvPr id="412" name="TextBox 3"/>
          <p:cNvSpPr txBox="1"/>
          <p:nvPr/>
        </p:nvSpPr>
        <p:spPr>
          <a:xfrm>
            <a:off x="625190" y="4797663"/>
            <a:ext cx="11268792" cy="120114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900"/>
            </a:lvl1pPr>
          </a:lstStyle>
          <a:p>
            <a:pPr/>
            <a:r>
              <a:t>My story: I love being awake early mornings but I hate waking up! This clock would be a soothing addition to my mornings, by displaying a friendly message on the customizable screen, and slowly increasing the intensity of a sunrise lighting that would make it much easier to get out of bed. This would also as prevent me from using my phone in bed for an alarm, increasing the quality of my sleep.  </a:t>
            </a:r>
          </a:p>
        </p:txBody>
      </p:sp>
      <p:pic>
        <p:nvPicPr>
          <p:cNvPr id="413" name="Screen Shot 2023-09-24 at 2.11.30 PM.png" descr="Screen Shot 2023-09-24 at 2.11.30 PM.png"/>
          <p:cNvPicPr>
            <a:picLocks noChangeAspect="1"/>
          </p:cNvPicPr>
          <p:nvPr/>
        </p:nvPicPr>
        <p:blipFill>
          <a:blip r:embed="rId2">
            <a:extLst/>
          </a:blip>
          <a:stretch>
            <a:fillRect/>
          </a:stretch>
        </p:blipFill>
        <p:spPr>
          <a:xfrm>
            <a:off x="5539825" y="1994344"/>
            <a:ext cx="1135673" cy="1231013"/>
          </a:xfrm>
          <a:prstGeom prst="rect">
            <a:avLst/>
          </a:prstGeom>
          <a:ln w="12700">
            <a:miter lim="400000"/>
          </a:ln>
        </p:spPr>
      </p:pic>
      <p:pic>
        <p:nvPicPr>
          <p:cNvPr id="414" name="Screen Shot 2023-09-24 at 2.16.40 PM.png" descr="Screen Shot 2023-09-24 at 2.16.40 PM.png"/>
          <p:cNvPicPr>
            <a:picLocks noChangeAspect="1"/>
          </p:cNvPicPr>
          <p:nvPr/>
        </p:nvPicPr>
        <p:blipFill>
          <a:blip r:embed="rId3">
            <a:extLst/>
          </a:blip>
          <a:stretch>
            <a:fillRect/>
          </a:stretch>
        </p:blipFill>
        <p:spPr>
          <a:xfrm>
            <a:off x="6970232" y="2037183"/>
            <a:ext cx="1292735" cy="139447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Title 1"/>
          <p:cNvSpPr txBox="1"/>
          <p:nvPr>
            <p:ph type="title"/>
          </p:nvPr>
        </p:nvSpPr>
        <p:spPr>
          <a:xfrm>
            <a:off x="609600" y="228600"/>
            <a:ext cx="10972800" cy="914401"/>
          </a:xfrm>
          <a:prstGeom prst="rect">
            <a:avLst/>
          </a:prstGeom>
        </p:spPr>
        <p:txBody>
          <a:bodyPr/>
          <a:lstStyle/>
          <a:p>
            <a:pPr/>
            <a:r>
              <a:t>System Block Diagram</a:t>
            </a:r>
          </a:p>
        </p:txBody>
      </p:sp>
      <p:sp>
        <p:nvSpPr>
          <p:cNvPr id="417" name="Content Placeholder 2"/>
          <p:cNvSpPr txBox="1"/>
          <p:nvPr>
            <p:ph type="body" idx="1"/>
          </p:nvPr>
        </p:nvSpPr>
        <p:spPr>
          <a:xfrm>
            <a:off x="609600" y="1295400"/>
            <a:ext cx="10972800" cy="4724399"/>
          </a:xfrm>
          <a:prstGeom prst="rect">
            <a:avLst/>
          </a:prstGeom>
        </p:spPr>
        <p:txBody>
          <a:bodyPr/>
          <a:lstStyle/>
          <a:p>
            <a:pPr/>
            <a:r>
              <a:t>Create a System Block Diagram</a:t>
            </a:r>
          </a:p>
          <a:p>
            <a:pPr lvl="1" marL="457200" indent="-182879">
              <a:spcBef>
                <a:spcPts val="1200"/>
              </a:spcBef>
              <a:defRPr sz="1800"/>
            </a:pPr>
            <a:r>
              <a:t>Label interfaces / pins</a:t>
            </a:r>
          </a:p>
          <a:p>
            <a:pPr lvl="1" marL="457200" indent="-182879">
              <a:spcBef>
                <a:spcPts val="1200"/>
              </a:spcBef>
              <a:defRPr sz="1800"/>
            </a:pPr>
            <a:r>
              <a:t>Components (part numbers if possible)</a:t>
            </a:r>
          </a:p>
        </p:txBody>
      </p:sp>
      <p:sp>
        <p:nvSpPr>
          <p:cNvPr id="418" name="TextBox 3"/>
          <p:cNvSpPr txBox="1"/>
          <p:nvPr/>
        </p:nvSpPr>
        <p:spPr>
          <a:xfrm>
            <a:off x="3284220" y="4177724"/>
            <a:ext cx="5593716" cy="54804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200"/>
            </a:lvl1pPr>
          </a:lstStyle>
          <a:p>
            <a:pPr/>
            <a:r>
              <a:t>Need Moderate Level of Detail</a:t>
            </a:r>
          </a:p>
        </p:txBody>
      </p:sp>
      <p:pic>
        <p:nvPicPr>
          <p:cNvPr id="419" name="Screen Shot 2023-09-25 at 12.49.29 PM.png" descr="Screen Shot 2023-09-25 at 12.49.29 PM.png"/>
          <p:cNvPicPr>
            <a:picLocks noChangeAspect="1"/>
          </p:cNvPicPr>
          <p:nvPr/>
        </p:nvPicPr>
        <p:blipFill>
          <a:blip r:embed="rId2">
            <a:extLst/>
          </a:blip>
          <a:stretch>
            <a:fillRect/>
          </a:stretch>
        </p:blipFill>
        <p:spPr>
          <a:xfrm>
            <a:off x="546684" y="1295400"/>
            <a:ext cx="10016511" cy="415765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Title 1"/>
          <p:cNvSpPr txBox="1"/>
          <p:nvPr>
            <p:ph type="title"/>
          </p:nvPr>
        </p:nvSpPr>
        <p:spPr>
          <a:xfrm>
            <a:off x="609600" y="228600"/>
            <a:ext cx="10972800" cy="914401"/>
          </a:xfrm>
          <a:prstGeom prst="rect">
            <a:avLst/>
          </a:prstGeom>
        </p:spPr>
        <p:txBody>
          <a:bodyPr/>
          <a:lstStyle/>
          <a:p>
            <a:pPr/>
            <a:r>
              <a:t>Power Block Diagram</a:t>
            </a:r>
          </a:p>
        </p:txBody>
      </p:sp>
      <p:sp>
        <p:nvSpPr>
          <p:cNvPr id="422" name="Content Placeholder 2"/>
          <p:cNvSpPr txBox="1"/>
          <p:nvPr>
            <p:ph type="body" idx="1"/>
          </p:nvPr>
        </p:nvSpPr>
        <p:spPr>
          <a:xfrm>
            <a:off x="609600" y="1295400"/>
            <a:ext cx="10972800" cy="4724399"/>
          </a:xfrm>
          <a:prstGeom prst="rect">
            <a:avLst/>
          </a:prstGeom>
        </p:spPr>
        <p:txBody>
          <a:bodyPr/>
          <a:lstStyle>
            <a:lvl2pPr marL="457200" indent="-182879">
              <a:spcBef>
                <a:spcPts val="1200"/>
              </a:spcBef>
              <a:defRPr sz="1800"/>
            </a:lvl2pPr>
          </a:lstStyle>
          <a:p>
            <a:pPr/>
            <a:r>
              <a:t>Create a Power Block Diagram</a:t>
            </a:r>
          </a:p>
          <a:p>
            <a:pPr lvl="1"/>
            <a:r>
              <a:t>Label voltages / currents of components</a:t>
            </a:r>
          </a:p>
        </p:txBody>
      </p:sp>
      <p:sp>
        <p:nvSpPr>
          <p:cNvPr id="423" name="TextBox 3"/>
          <p:cNvSpPr txBox="1"/>
          <p:nvPr/>
        </p:nvSpPr>
        <p:spPr>
          <a:xfrm>
            <a:off x="2903220" y="4152899"/>
            <a:ext cx="6429733" cy="54804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200"/>
            </a:lvl1pPr>
          </a:lstStyle>
          <a:p>
            <a:pPr/>
            <a:r>
              <a:t>Need All Power Inputs and Outputs</a:t>
            </a:r>
          </a:p>
        </p:txBody>
      </p:sp>
      <p:pic>
        <p:nvPicPr>
          <p:cNvPr id="424" name="Screen Shot 2023-09-25 at 12.49.54 PM.png" descr="Screen Shot 2023-09-25 at 12.49.54 PM.png"/>
          <p:cNvPicPr>
            <a:picLocks noChangeAspect="1"/>
          </p:cNvPicPr>
          <p:nvPr/>
        </p:nvPicPr>
        <p:blipFill>
          <a:blip r:embed="rId2">
            <a:extLst/>
          </a:blip>
          <a:stretch>
            <a:fillRect/>
          </a:stretch>
        </p:blipFill>
        <p:spPr>
          <a:xfrm>
            <a:off x="515285" y="1320800"/>
            <a:ext cx="10972801" cy="435241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 name="Title 1"/>
          <p:cNvSpPr txBox="1"/>
          <p:nvPr>
            <p:ph type="title"/>
          </p:nvPr>
        </p:nvSpPr>
        <p:spPr>
          <a:xfrm>
            <a:off x="609600" y="228600"/>
            <a:ext cx="10972800" cy="914401"/>
          </a:xfrm>
          <a:prstGeom prst="rect">
            <a:avLst/>
          </a:prstGeom>
        </p:spPr>
        <p:txBody>
          <a:bodyPr/>
          <a:lstStyle/>
          <a:p>
            <a:pPr/>
            <a:r>
              <a:t>Components / Budget</a:t>
            </a:r>
          </a:p>
        </p:txBody>
      </p:sp>
      <p:graphicFrame>
        <p:nvGraphicFramePr>
          <p:cNvPr id="427" name="Content Placeholder 3"/>
          <p:cNvGraphicFramePr/>
          <p:nvPr/>
        </p:nvGraphicFramePr>
        <p:xfrm>
          <a:off x="609600" y="1295400"/>
          <a:ext cx="10972800" cy="296672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7837714"/>
                <a:gridCol w="1567543"/>
                <a:gridCol w="1567543"/>
              </a:tblGrid>
              <a:tr h="370840">
                <a:tc>
                  <a:txBody>
                    <a:bodyPr/>
                    <a:lstStyle/>
                    <a:p>
                      <a:pPr algn="l">
                        <a:defRPr b="0" sz="1800"/>
                      </a:pPr>
                      <a:r>
                        <a:rPr b="1"/>
                        <a:t>Component</a:t>
                      </a:r>
                    </a:p>
                  </a:txBody>
                  <a:tcPr marL="45720" marR="45720" marT="45720" marB="45720" anchor="t" anchorCtr="0" horzOverflow="overflow"/>
                </a:tc>
                <a:tc>
                  <a:txBody>
                    <a:bodyPr/>
                    <a:lstStyle/>
                    <a:p>
                      <a:pPr algn="l">
                        <a:defRPr b="0" sz="1800"/>
                      </a:pPr>
                      <a:r>
                        <a:rPr b="1"/>
                        <a:t>Need to Buy</a:t>
                      </a:r>
                    </a:p>
                  </a:txBody>
                  <a:tcPr marL="45720" marR="45720" marT="45720" marB="45720" anchor="t" anchorCtr="0" horzOverflow="overflow"/>
                </a:tc>
                <a:tc>
                  <a:txBody>
                    <a:bodyPr/>
                    <a:lstStyle/>
                    <a:p>
                      <a:pPr algn="l">
                        <a:defRPr b="0" sz="1800"/>
                      </a:pPr>
                      <a:r>
                        <a:rPr b="1"/>
                        <a:t>Cost ($)</a:t>
                      </a:r>
                    </a:p>
                  </a:txBody>
                  <a:tcPr marL="45720" marR="45720" marT="45720" marB="45720" anchor="t" anchorCtr="0" horzOverflow="overflow"/>
                </a:tc>
              </a:tr>
              <a:tr h="370840">
                <a:tc>
                  <a:txBody>
                    <a:bodyPr/>
                    <a:lstStyle/>
                    <a:p>
                      <a:pPr algn="l">
                        <a:defRPr sz="1800"/>
                      </a:pPr>
                      <a:r>
                        <a:t>SPI Screen - </a:t>
                      </a:r>
                      <a:r>
                        <a:rPr u="sng">
                          <a:uFill>
                            <a:solidFill>
                              <a:srgbClr val="000000"/>
                            </a:solidFill>
                          </a:uFill>
                          <a:hlinkClick r:id="rId2" invalidUrl="" action="" tgtFrame="" tooltip="" history="1" highlightClick="0" endSnd="0"/>
                        </a:rPr>
                        <a:t>https://www.adafruit.com/product/1770</a:t>
                      </a:r>
                    </a:p>
                  </a:txBody>
                  <a:tcPr marL="45720" marR="45720" marT="45720" marB="45720" anchor="t" anchorCtr="0" horzOverflow="overflow"/>
                </a:tc>
                <a:tc>
                  <a:txBody>
                    <a:bodyPr/>
                    <a:lstStyle/>
                    <a:p>
                      <a:pPr algn="l">
                        <a:defRPr sz="1800"/>
                      </a:pPr>
                      <a:r>
                        <a:t>Yes</a:t>
                      </a:r>
                    </a:p>
                  </a:txBody>
                  <a:tcPr marL="45720" marR="45720" marT="45720" marB="45720" anchor="t" anchorCtr="0" horzOverflow="overflow"/>
                </a:tc>
                <a:tc>
                  <a:txBody>
                    <a:bodyPr/>
                    <a:lstStyle/>
                    <a:p>
                      <a:pPr algn="l">
                        <a:defRPr sz="1800"/>
                      </a:pPr>
                      <a:r>
                        <a:t>29.95</a:t>
                      </a:r>
                    </a:p>
                  </a:txBody>
                  <a:tcPr marL="45720" marR="45720" marT="45720" marB="45720" anchor="t" anchorCtr="0" horzOverflow="overflow"/>
                </a:tc>
              </a:tr>
              <a:tr h="370840">
                <a:tc>
                  <a:txBody>
                    <a:bodyPr/>
                    <a:lstStyle/>
                    <a:p>
                      <a:pPr algn="l">
                        <a:defRPr sz="1800"/>
                      </a:pPr>
                      <a:r>
                        <a:t>32x32 LED Matrix - </a:t>
                      </a:r>
                      <a:r>
                        <a:rPr u="sng">
                          <a:uFill>
                            <a:solidFill>
                              <a:srgbClr val="000000"/>
                            </a:solidFill>
                          </a:uFill>
                          <a:hlinkClick r:id="rId3" invalidUrl="" action="" tgtFrame="" tooltip="" history="1" highlightClick="0" endSnd="0"/>
                        </a:rPr>
                        <a:t>https://www.adafruit.com/product/607</a:t>
                      </a:r>
                    </a:p>
                  </a:txBody>
                  <a:tcPr marL="45720" marR="45720" marT="45720" marB="45720" anchor="t" anchorCtr="0" horzOverflow="overflow">
                    <a:noFill/>
                  </a:tcPr>
                </a:tc>
                <a:tc>
                  <a:txBody>
                    <a:bodyPr/>
                    <a:lstStyle/>
                    <a:p>
                      <a:pPr algn="l">
                        <a:defRPr sz="1800"/>
                      </a:pPr>
                      <a:r>
                        <a:t>Yes </a:t>
                      </a:r>
                    </a:p>
                  </a:txBody>
                  <a:tcPr marL="45720" marR="45720" marT="45720" marB="45720" anchor="t" anchorCtr="0" horzOverflow="overflow">
                    <a:noFill/>
                  </a:tcPr>
                </a:tc>
                <a:tc>
                  <a:txBody>
                    <a:bodyPr/>
                    <a:lstStyle/>
                    <a:p>
                      <a:pPr algn="l">
                        <a:defRPr sz="1800"/>
                      </a:pPr>
                      <a:r>
                        <a:t>29.95</a:t>
                      </a:r>
                    </a:p>
                  </a:txBody>
                  <a:tcPr marL="45720" marR="45720" marT="45720" marB="45720" anchor="t" anchorCtr="0" horzOverflow="overflow">
                    <a:noFill/>
                  </a:tcPr>
                </a:tc>
              </a:tr>
              <a:tr h="370840">
                <a:tc>
                  <a:txBody>
                    <a:bodyPr/>
                    <a:lstStyle/>
                    <a:p>
                      <a:pPr algn="l">
                        <a:defRPr sz="1800"/>
                      </a:pPr>
                      <a:r>
                        <a:t>Buzzer - </a:t>
                      </a:r>
                      <a:r>
                        <a:rPr u="sng">
                          <a:uFill>
                            <a:solidFill>
                              <a:srgbClr val="000000"/>
                            </a:solidFill>
                          </a:uFill>
                          <a:hlinkClick r:id="rId4" invalidUrl="" action="" tgtFrame="" tooltip="" history="1" highlightClick="0" endSnd="0"/>
                        </a:rPr>
                        <a:t>https://www.adafruit.com/product/1536</a:t>
                      </a:r>
                    </a:p>
                  </a:txBody>
                  <a:tcPr marL="45720" marR="45720" marT="45720" marB="45720" anchor="t" anchorCtr="0" horzOverflow="overflow"/>
                </a:tc>
                <a:tc>
                  <a:txBody>
                    <a:bodyPr/>
                    <a:lstStyle/>
                    <a:p>
                      <a:pPr algn="l">
                        <a:defRPr sz="1800"/>
                      </a:pPr>
                      <a:r>
                        <a:t>Yes </a:t>
                      </a:r>
                    </a:p>
                  </a:txBody>
                  <a:tcPr marL="45720" marR="45720" marT="45720" marB="45720" anchor="t" anchorCtr="0" horzOverflow="overflow"/>
                </a:tc>
                <a:tc>
                  <a:txBody>
                    <a:bodyPr/>
                    <a:lstStyle/>
                    <a:p>
                      <a:pPr algn="l">
                        <a:defRPr sz="1800"/>
                      </a:pPr>
                      <a:r>
                        <a:t>0.95</a:t>
                      </a:r>
                    </a:p>
                  </a:txBody>
                  <a:tcPr marL="45720" marR="45720" marT="45720" marB="45720" anchor="t" anchorCtr="0" horzOverflow="overflow"/>
                </a:tc>
              </a:tr>
              <a:tr h="370840">
                <a:tc>
                  <a:txBody>
                    <a:bodyPr/>
                    <a:lstStyle/>
                    <a:p>
                      <a:pPr algn="l">
                        <a:defRPr sz="1800"/>
                      </a:pPr>
                      <a:r>
                        <a:rPr u="sng">
                          <a:uFill>
                            <a:solidFill>
                              <a:srgbClr val="000000"/>
                            </a:solidFill>
                          </a:uFill>
                          <a:hlinkClick r:id="rId5" invalidUrl="" action="" tgtFrame="" tooltip="" history="1" highlightClick="0" endSnd="0"/>
                        </a:rPr>
                        <a:t>BeagleBoard.org</a:t>
                      </a:r>
                      <a:r>
                        <a:t> PocketBeagle</a:t>
                      </a:r>
                    </a:p>
                  </a:txBody>
                  <a:tcPr marL="45720" marR="45720" marT="45720" marB="45720" anchor="t" anchorCtr="0" horzOverflow="overflow">
                    <a:noFill/>
                  </a:tcPr>
                </a:tc>
                <a:tc>
                  <a:txBody>
                    <a:bodyPr/>
                    <a:lstStyle/>
                    <a:p>
                      <a:pPr algn="l">
                        <a:defRPr sz="1800"/>
                      </a:pPr>
                      <a:r>
                        <a:t>No</a:t>
                      </a:r>
                    </a:p>
                  </a:txBody>
                  <a:tcPr marL="45720" marR="45720" marT="45720" marB="45720" anchor="t" anchorCtr="0" horzOverflow="overflow">
                    <a:noFill/>
                  </a:tcPr>
                </a:tc>
                <a:tc>
                  <a:txBody>
                    <a:bodyPr/>
                    <a:lstStyle/>
                    <a:p>
                      <a:pPr algn="l">
                        <a:defRPr sz="1800"/>
                      </a:pPr>
                    </a:p>
                  </a:txBody>
                  <a:tcPr marL="45720" marR="45720" marT="45720" marB="45720" anchor="t" anchorCtr="0" horzOverflow="overflow">
                    <a:noFill/>
                  </a:tcPr>
                </a:tc>
              </a:tr>
              <a:tr h="370840">
                <a:tc>
                  <a:txBody>
                    <a:bodyPr/>
                    <a:lstStyle/>
                    <a:p>
                      <a:pPr algn="l">
                        <a:defRPr sz="1800"/>
                      </a:pPr>
                      <a:r>
                        <a:t>USB Wifi - </a:t>
                      </a:r>
                      <a:r>
                        <a:rPr u="sng">
                          <a:uFill>
                            <a:solidFill>
                              <a:srgbClr val="000000"/>
                            </a:solidFill>
                          </a:uFill>
                          <a:hlinkClick r:id="rId6" invalidUrl="" action="" tgtFrame="" tooltip="" history="1" highlightClick="0" endSnd="0"/>
                        </a:rPr>
                        <a:t>https://shorturl.at/xBDT9</a:t>
                      </a:r>
                    </a:p>
                  </a:txBody>
                  <a:tcPr marL="45720" marR="45720" marT="45720" marB="45720" anchor="t" anchorCtr="0" horzOverflow="overflow"/>
                </a:tc>
                <a:tc>
                  <a:txBody>
                    <a:bodyPr/>
                    <a:lstStyle/>
                    <a:p>
                      <a:pPr algn="l">
                        <a:defRPr sz="1800"/>
                      </a:pPr>
                      <a:r>
                        <a:t>Yes</a:t>
                      </a:r>
                    </a:p>
                  </a:txBody>
                  <a:tcPr marL="45720" marR="45720" marT="45720" marB="45720" anchor="t" anchorCtr="0" horzOverflow="overflow"/>
                </a:tc>
                <a:tc>
                  <a:txBody>
                    <a:bodyPr/>
                    <a:lstStyle/>
                    <a:p>
                      <a:pPr algn="l">
                        <a:defRPr sz="1800"/>
                      </a:pPr>
                      <a:r>
                        <a:t>9.99</a:t>
                      </a:r>
                    </a:p>
                  </a:txBody>
                  <a:tcPr marL="45720" marR="45720" marT="45720" marB="45720" anchor="t" anchorCtr="0" horzOverflow="overflow"/>
                </a:tc>
              </a:tr>
              <a:tr h="370840">
                <a:tc>
                  <a:txBody>
                    <a:bodyPr/>
                    <a:lstStyle/>
                    <a:p>
                      <a:pPr algn="l">
                        <a:defRPr sz="1800"/>
                      </a:pPr>
                      <a:r>
                        <a:t>Push button x 2</a:t>
                      </a:r>
                    </a:p>
                  </a:txBody>
                  <a:tcPr marL="45720" marR="45720" marT="45720" marB="45720" anchor="t" anchorCtr="0" horzOverflow="overflow">
                    <a:noFill/>
                  </a:tcPr>
                </a:tc>
                <a:tc>
                  <a:txBody>
                    <a:bodyPr/>
                    <a:lstStyle/>
                    <a:p>
                      <a:pPr algn="l">
                        <a:defRPr sz="1800"/>
                      </a:pPr>
                      <a:r>
                        <a:t>No</a:t>
                      </a:r>
                    </a:p>
                  </a:txBody>
                  <a:tcPr marL="45720" marR="45720" marT="45720" marB="45720" anchor="t" anchorCtr="0" horzOverflow="overflow">
                    <a:noFill/>
                  </a:tcPr>
                </a:tc>
                <a:tc>
                  <a:txBody>
                    <a:bodyPr/>
                    <a:lstStyle/>
                    <a:p>
                      <a:pPr algn="l">
                        <a:defRPr sz="1800"/>
                      </a:pPr>
                    </a:p>
                  </a:txBody>
                  <a:tcPr marL="45720" marR="45720" marT="45720" marB="45720" anchor="t" anchorCtr="0" horzOverflow="overflow">
                    <a:noFill/>
                  </a:tcPr>
                </a:tc>
              </a:tr>
              <a:tr h="370840">
                <a:tc>
                  <a:txBody>
                    <a:bodyPr/>
                    <a:lstStyle/>
                    <a:p>
                      <a:pPr algn="l">
                        <a:defRPr sz="1800"/>
                      </a:pPr>
                      <a:r>
                        <a:t>Adafruit RGB Matrix Shield for Arduino - </a:t>
                      </a:r>
                      <a:r>
                        <a:rPr u="sng">
                          <a:uFill>
                            <a:solidFill>
                              <a:srgbClr val="000000"/>
                            </a:solidFill>
                          </a:uFill>
                          <a:hlinkClick r:id="rId7" invalidUrl="" action="" tgtFrame="" tooltip="" history="1" highlightClick="0" endSnd="0"/>
                        </a:rPr>
                        <a:t>https://www.adafruit.com/product/2601</a:t>
                      </a:r>
                    </a:p>
                  </a:txBody>
                  <a:tcPr marL="45720" marR="45720" marT="45720" marB="45720" anchor="t" anchorCtr="0" horzOverflow="overflow"/>
                </a:tc>
                <a:tc>
                  <a:txBody>
                    <a:bodyPr/>
                    <a:lstStyle/>
                    <a:p>
                      <a:pPr algn="l">
                        <a:defRPr sz="1800"/>
                      </a:pPr>
                      <a:r>
                        <a:t>Yes</a:t>
                      </a:r>
                    </a:p>
                  </a:txBody>
                  <a:tcPr marL="45720" marR="45720" marT="45720" marB="45720" anchor="t" anchorCtr="0" horzOverflow="overflow"/>
                </a:tc>
                <a:tc>
                  <a:txBody>
                    <a:bodyPr/>
                    <a:lstStyle/>
                    <a:p>
                      <a:pPr algn="l">
                        <a:defRPr sz="1800"/>
                      </a:pPr>
                      <a:r>
                        <a:t>5.95</a:t>
                      </a:r>
                    </a:p>
                  </a:txBody>
                  <a:tcPr marL="45720" marR="45720" marT="45720" marB="45720" anchor="t" anchorCtr="0" horzOverflow="overflow"/>
                </a:tc>
              </a:tr>
            </a:tbl>
          </a:graphicData>
        </a:graphic>
      </p:graphicFrame>
      <p:sp>
        <p:nvSpPr>
          <p:cNvPr id="428" name="TextBox 4"/>
          <p:cNvSpPr txBox="1"/>
          <p:nvPr/>
        </p:nvSpPr>
        <p:spPr>
          <a:xfrm>
            <a:off x="4503420" y="5029199"/>
            <a:ext cx="3178967"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See Next Slide for Instructions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Diamond Grid 16x9">
  <a:themeElements>
    <a:clrScheme name="Diamond Grid 16x9">
      <a:dk1>
        <a:srgbClr val="000000"/>
      </a:dk1>
      <a:lt1>
        <a:srgbClr val="FFFFFF"/>
      </a:lt1>
      <a:dk2>
        <a:srgbClr val="A7A7A7"/>
      </a:dk2>
      <a:lt2>
        <a:srgbClr val="535353"/>
      </a:lt2>
      <a:accent1>
        <a:srgbClr val="3494BA"/>
      </a:accent1>
      <a:accent2>
        <a:srgbClr val="58B6C0"/>
      </a:accent2>
      <a:accent3>
        <a:srgbClr val="75BDA7"/>
      </a:accent3>
      <a:accent4>
        <a:srgbClr val="7A8C8E"/>
      </a:accent4>
      <a:accent5>
        <a:srgbClr val="84ACB6"/>
      </a:accent5>
      <a:accent6>
        <a:srgbClr val="2683C6"/>
      </a:accent6>
      <a:hlink>
        <a:srgbClr val="0000FF"/>
      </a:hlink>
      <a:folHlink>
        <a:srgbClr val="FF00FF"/>
      </a:folHlink>
    </a:clrScheme>
    <a:fontScheme name="Diamond Grid 16x9">
      <a:majorFont>
        <a:latin typeface="Helvetica"/>
        <a:ea typeface="Helvetica"/>
        <a:cs typeface="Helvetica"/>
      </a:majorFont>
      <a:minorFont>
        <a:latin typeface="Arial"/>
        <a:ea typeface="Arial"/>
        <a:cs typeface="Arial"/>
      </a:minorFont>
    </a:fontScheme>
    <a:fmtScheme name="Diamond Grid 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iamond Grid 16x9">
  <a:themeElements>
    <a:clrScheme name="Diamond Grid 16x9">
      <a:dk1>
        <a:srgbClr val="2D2E2D"/>
      </a:dk1>
      <a:lt1>
        <a:srgbClr val="2E012E"/>
      </a:lt1>
      <a:dk2>
        <a:srgbClr val="A7A7A7"/>
      </a:dk2>
      <a:lt2>
        <a:srgbClr val="535353"/>
      </a:lt2>
      <a:accent1>
        <a:srgbClr val="3494BA"/>
      </a:accent1>
      <a:accent2>
        <a:srgbClr val="58B6C0"/>
      </a:accent2>
      <a:accent3>
        <a:srgbClr val="75BDA7"/>
      </a:accent3>
      <a:accent4>
        <a:srgbClr val="7A8C8E"/>
      </a:accent4>
      <a:accent5>
        <a:srgbClr val="84ACB6"/>
      </a:accent5>
      <a:accent6>
        <a:srgbClr val="2683C6"/>
      </a:accent6>
      <a:hlink>
        <a:srgbClr val="0000FF"/>
      </a:hlink>
      <a:folHlink>
        <a:srgbClr val="FF00FF"/>
      </a:folHlink>
    </a:clrScheme>
    <a:fontScheme name="Diamond Grid 16x9">
      <a:majorFont>
        <a:latin typeface="Helvetica"/>
        <a:ea typeface="Helvetica"/>
        <a:cs typeface="Helvetica"/>
      </a:majorFont>
      <a:minorFont>
        <a:latin typeface="Arial"/>
        <a:ea typeface="Arial"/>
        <a:cs typeface="Arial"/>
      </a:minorFont>
    </a:fontScheme>
    <a:fmtScheme name="Diamond Grid 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