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5" r:id="rId2"/>
    <p:sldMasterId id="2147483676" r:id="rId3"/>
  </p:sldMasterIdLst>
  <p:notesMasterIdLst>
    <p:notesMasterId r:id="rId5"/>
  </p:notesMasterIdLst>
  <p:handoutMasterIdLst>
    <p:handoutMasterId r:id="rId6"/>
  </p:handoutMasterIdLst>
  <p:sldIdLst>
    <p:sldId id="261" r:id="rId4"/>
  </p:sldIdLst>
  <p:sldSz cx="42767250" cy="30275213"/>
  <p:notesSz cx="6858000" cy="9144000"/>
  <p:defaultTextStyle>
    <a:defPPr>
      <a:defRPr lang="en-US"/>
    </a:defPPr>
    <a:lvl1pPr marL="0" algn="l" defTabSz="2682665" rtl="0" eaLnBrk="1" latinLnBrk="0" hangingPunct="1">
      <a:defRPr sz="5257" kern="1200">
        <a:solidFill>
          <a:schemeClr val="tx1"/>
        </a:solidFill>
        <a:latin typeface="+mn-lt"/>
        <a:ea typeface="+mn-ea"/>
        <a:cs typeface="+mn-cs"/>
      </a:defRPr>
    </a:lvl1pPr>
    <a:lvl2pPr marL="1341333" algn="l" defTabSz="2682665" rtl="0" eaLnBrk="1" latinLnBrk="0" hangingPunct="1">
      <a:defRPr sz="5257" kern="1200">
        <a:solidFill>
          <a:schemeClr val="tx1"/>
        </a:solidFill>
        <a:latin typeface="+mn-lt"/>
        <a:ea typeface="+mn-ea"/>
        <a:cs typeface="+mn-cs"/>
      </a:defRPr>
    </a:lvl2pPr>
    <a:lvl3pPr marL="2682665" algn="l" defTabSz="2682665" rtl="0" eaLnBrk="1" latinLnBrk="0" hangingPunct="1">
      <a:defRPr sz="5257" kern="1200">
        <a:solidFill>
          <a:schemeClr val="tx1"/>
        </a:solidFill>
        <a:latin typeface="+mn-lt"/>
        <a:ea typeface="+mn-ea"/>
        <a:cs typeface="+mn-cs"/>
      </a:defRPr>
    </a:lvl3pPr>
    <a:lvl4pPr marL="4023998" algn="l" defTabSz="2682665" rtl="0" eaLnBrk="1" latinLnBrk="0" hangingPunct="1">
      <a:defRPr sz="5257" kern="1200">
        <a:solidFill>
          <a:schemeClr val="tx1"/>
        </a:solidFill>
        <a:latin typeface="+mn-lt"/>
        <a:ea typeface="+mn-ea"/>
        <a:cs typeface="+mn-cs"/>
      </a:defRPr>
    </a:lvl4pPr>
    <a:lvl5pPr marL="5365330" algn="l" defTabSz="2682665" rtl="0" eaLnBrk="1" latinLnBrk="0" hangingPunct="1">
      <a:defRPr sz="5257" kern="1200">
        <a:solidFill>
          <a:schemeClr val="tx1"/>
        </a:solidFill>
        <a:latin typeface="+mn-lt"/>
        <a:ea typeface="+mn-ea"/>
        <a:cs typeface="+mn-cs"/>
      </a:defRPr>
    </a:lvl5pPr>
    <a:lvl6pPr marL="6706663" algn="l" defTabSz="2682665" rtl="0" eaLnBrk="1" latinLnBrk="0" hangingPunct="1">
      <a:defRPr sz="5257" kern="1200">
        <a:solidFill>
          <a:schemeClr val="tx1"/>
        </a:solidFill>
        <a:latin typeface="+mn-lt"/>
        <a:ea typeface="+mn-ea"/>
        <a:cs typeface="+mn-cs"/>
      </a:defRPr>
    </a:lvl6pPr>
    <a:lvl7pPr marL="8047996" algn="l" defTabSz="2682665" rtl="0" eaLnBrk="1" latinLnBrk="0" hangingPunct="1">
      <a:defRPr sz="5257" kern="1200">
        <a:solidFill>
          <a:schemeClr val="tx1"/>
        </a:solidFill>
        <a:latin typeface="+mn-lt"/>
        <a:ea typeface="+mn-ea"/>
        <a:cs typeface="+mn-cs"/>
      </a:defRPr>
    </a:lvl7pPr>
    <a:lvl8pPr marL="9389328" algn="l" defTabSz="2682665" rtl="0" eaLnBrk="1" latinLnBrk="0" hangingPunct="1">
      <a:defRPr sz="5257" kern="1200">
        <a:solidFill>
          <a:schemeClr val="tx1"/>
        </a:solidFill>
        <a:latin typeface="+mn-lt"/>
        <a:ea typeface="+mn-ea"/>
        <a:cs typeface="+mn-cs"/>
      </a:defRPr>
    </a:lvl8pPr>
    <a:lvl9pPr marL="10730661" algn="l" defTabSz="2682665" rtl="0" eaLnBrk="1" latinLnBrk="0" hangingPunct="1">
      <a:defRPr sz="5257"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D5ED"/>
    <a:srgbClr val="F6F8FC"/>
    <a:srgbClr val="545554"/>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3" autoAdjust="0"/>
    <p:restoredTop sz="94286" autoAdjust="0"/>
  </p:normalViewPr>
  <p:slideViewPr>
    <p:cSldViewPr snapToGrid="0" snapToObjects="1" showGuides="1">
      <p:cViewPr varScale="1">
        <p:scale>
          <a:sx n="13" d="100"/>
          <a:sy n="13" d="100"/>
        </p:scale>
        <p:origin x="1756" y="12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6" d="100"/>
        <a:sy n="46" d="100"/>
      </p:scale>
      <p:origin x="0" y="0"/>
    </p:cViewPr>
  </p:sorterViewPr>
  <p:notesViewPr>
    <p:cSldViewPr snapToGrid="0" snapToObjects="1" showGuides="1">
      <p:cViewPr varScale="1">
        <p:scale>
          <a:sx n="135" d="100"/>
          <a:sy n="135" d="100"/>
        </p:scale>
        <p:origin x="5120"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1/18/2023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1/18/2023</a:t>
            </a:fld>
            <a:endParaRPr lang="en-US" dirty="0"/>
          </a:p>
        </p:txBody>
      </p:sp>
      <p:sp>
        <p:nvSpPr>
          <p:cNvPr id="4" name="Slide Image Placeholder 3"/>
          <p:cNvSpPr>
            <a:spLocks noGrp="1" noRot="1" noChangeAspect="1"/>
          </p:cNvSpPr>
          <p:nvPr>
            <p:ph type="sldImg" idx="2"/>
          </p:nvPr>
        </p:nvSpPr>
        <p:spPr>
          <a:xfrm>
            <a:off x="1008063" y="685800"/>
            <a:ext cx="484187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2682665" rtl="0" eaLnBrk="1" latinLnBrk="0" hangingPunct="1">
      <a:defRPr sz="3545" kern="1200">
        <a:solidFill>
          <a:schemeClr val="tx1"/>
        </a:solidFill>
        <a:latin typeface="+mn-lt"/>
        <a:ea typeface="+mn-ea"/>
        <a:cs typeface="+mn-cs"/>
      </a:defRPr>
    </a:lvl1pPr>
    <a:lvl2pPr marL="1341333" algn="l" defTabSz="2682665" rtl="0" eaLnBrk="1" latinLnBrk="0" hangingPunct="1">
      <a:defRPr sz="3545" kern="1200">
        <a:solidFill>
          <a:schemeClr val="tx1"/>
        </a:solidFill>
        <a:latin typeface="+mn-lt"/>
        <a:ea typeface="+mn-ea"/>
        <a:cs typeface="+mn-cs"/>
      </a:defRPr>
    </a:lvl2pPr>
    <a:lvl3pPr marL="2682665" algn="l" defTabSz="2682665" rtl="0" eaLnBrk="1" latinLnBrk="0" hangingPunct="1">
      <a:defRPr sz="3545" kern="1200">
        <a:solidFill>
          <a:schemeClr val="tx1"/>
        </a:solidFill>
        <a:latin typeface="+mn-lt"/>
        <a:ea typeface="+mn-ea"/>
        <a:cs typeface="+mn-cs"/>
      </a:defRPr>
    </a:lvl3pPr>
    <a:lvl4pPr marL="4023998" algn="l" defTabSz="2682665" rtl="0" eaLnBrk="1" latinLnBrk="0" hangingPunct="1">
      <a:defRPr sz="3545" kern="1200">
        <a:solidFill>
          <a:schemeClr val="tx1"/>
        </a:solidFill>
        <a:latin typeface="+mn-lt"/>
        <a:ea typeface="+mn-ea"/>
        <a:cs typeface="+mn-cs"/>
      </a:defRPr>
    </a:lvl4pPr>
    <a:lvl5pPr marL="5365330" algn="l" defTabSz="2682665" rtl="0" eaLnBrk="1" latinLnBrk="0" hangingPunct="1">
      <a:defRPr sz="3545" kern="1200">
        <a:solidFill>
          <a:schemeClr val="tx1"/>
        </a:solidFill>
        <a:latin typeface="+mn-lt"/>
        <a:ea typeface="+mn-ea"/>
        <a:cs typeface="+mn-cs"/>
      </a:defRPr>
    </a:lvl5pPr>
    <a:lvl6pPr marL="6706663" algn="l" defTabSz="2682665" rtl="0" eaLnBrk="1" latinLnBrk="0" hangingPunct="1">
      <a:defRPr sz="3545" kern="1200">
        <a:solidFill>
          <a:schemeClr val="tx1"/>
        </a:solidFill>
        <a:latin typeface="+mn-lt"/>
        <a:ea typeface="+mn-ea"/>
        <a:cs typeface="+mn-cs"/>
      </a:defRPr>
    </a:lvl6pPr>
    <a:lvl7pPr marL="8047996" algn="l" defTabSz="2682665" rtl="0" eaLnBrk="1" latinLnBrk="0" hangingPunct="1">
      <a:defRPr sz="3545" kern="1200">
        <a:solidFill>
          <a:schemeClr val="tx1"/>
        </a:solidFill>
        <a:latin typeface="+mn-lt"/>
        <a:ea typeface="+mn-ea"/>
        <a:cs typeface="+mn-cs"/>
      </a:defRPr>
    </a:lvl7pPr>
    <a:lvl8pPr marL="9389328" algn="l" defTabSz="2682665" rtl="0" eaLnBrk="1" latinLnBrk="0" hangingPunct="1">
      <a:defRPr sz="3545" kern="1200">
        <a:solidFill>
          <a:schemeClr val="tx1"/>
        </a:solidFill>
        <a:latin typeface="+mn-lt"/>
        <a:ea typeface="+mn-ea"/>
        <a:cs typeface="+mn-cs"/>
      </a:defRPr>
    </a:lvl8pPr>
    <a:lvl9pPr marL="10730661" algn="l" defTabSz="2682665" rtl="0" eaLnBrk="1" latinLnBrk="0" hangingPunct="1">
      <a:defRPr sz="354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C96E18C0-5E19-4D47-9237-14BD7C2930F7}"/>
              </a:ext>
            </a:extLst>
          </p:cNvPr>
          <p:cNvSpPr>
            <a:spLocks noGrp="1"/>
          </p:cNvSpPr>
          <p:nvPr>
            <p:ph type="body" sz="quarter" idx="10" hasCustomPrompt="1"/>
          </p:nvPr>
        </p:nvSpPr>
        <p:spPr>
          <a:xfrm>
            <a:off x="11137305" y="2668969"/>
            <a:ext cx="20529765" cy="771750"/>
          </a:xfrm>
          <a:prstGeom prst="rect">
            <a:avLst/>
          </a:prstGeom>
        </p:spPr>
        <p:txBody>
          <a:bodyPr wrap="square">
            <a:spAutoFit/>
          </a:bodyPr>
          <a:lstStyle>
            <a:lvl1pPr marL="0" indent="0" algn="ctr">
              <a:buNone/>
              <a:defRPr sz="4415"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19" name="Text Placeholder 17">
            <a:extLst>
              <a:ext uri="{FF2B5EF4-FFF2-40B4-BE49-F238E27FC236}">
                <a16:creationId xmlns:a16="http://schemas.microsoft.com/office/drawing/2014/main" id="{EECA4861-B93C-0849-A47D-17FACB135140}"/>
              </a:ext>
            </a:extLst>
          </p:cNvPr>
          <p:cNvSpPr>
            <a:spLocks noGrp="1"/>
          </p:cNvSpPr>
          <p:nvPr>
            <p:ph type="body" sz="quarter" idx="11" hasCustomPrompt="1"/>
          </p:nvPr>
        </p:nvSpPr>
        <p:spPr>
          <a:xfrm>
            <a:off x="11137305" y="1576878"/>
            <a:ext cx="20529765" cy="849191"/>
          </a:xfrm>
          <a:prstGeom prst="rect">
            <a:avLst/>
          </a:prstGeom>
        </p:spPr>
        <p:txBody>
          <a:bodyPr wrap="square">
            <a:spAutoFit/>
          </a:bodyPr>
          <a:lstStyle>
            <a:lvl1pPr marL="0" indent="0" algn="ctr">
              <a:buNone/>
              <a:defRPr sz="4966"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20" name="Text Placeholder 17">
            <a:extLst>
              <a:ext uri="{FF2B5EF4-FFF2-40B4-BE49-F238E27FC236}">
                <a16:creationId xmlns:a16="http://schemas.microsoft.com/office/drawing/2014/main" id="{053CD722-9E93-6049-839B-8A79A9C42804}"/>
              </a:ext>
            </a:extLst>
          </p:cNvPr>
          <p:cNvSpPr>
            <a:spLocks noGrp="1"/>
          </p:cNvSpPr>
          <p:nvPr>
            <p:ph type="body" sz="quarter" idx="12" hasCustomPrompt="1"/>
          </p:nvPr>
        </p:nvSpPr>
        <p:spPr>
          <a:xfrm>
            <a:off x="11137305" y="245242"/>
            <a:ext cx="20529765" cy="1103948"/>
          </a:xfrm>
          <a:prstGeom prst="rect">
            <a:avLst/>
          </a:prstGeom>
        </p:spPr>
        <p:txBody>
          <a:bodyPr wrap="square">
            <a:spAutoFit/>
          </a:bodyPr>
          <a:lstStyle>
            <a:lvl1pPr marL="0" indent="0" algn="ctr">
              <a:buNone/>
              <a:defRPr sz="6622"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27" name="Text Placeholder 9">
            <a:extLst>
              <a:ext uri="{FF2B5EF4-FFF2-40B4-BE49-F238E27FC236}">
                <a16:creationId xmlns:a16="http://schemas.microsoft.com/office/drawing/2014/main" id="{0022466D-7E9F-0541-8791-ADE9FFDEB5D2}"/>
              </a:ext>
            </a:extLst>
          </p:cNvPr>
          <p:cNvSpPr>
            <a:spLocks noGrp="1"/>
          </p:cNvSpPr>
          <p:nvPr>
            <p:ph type="body" sz="quarter" idx="15" hasCustomPrompt="1"/>
          </p:nvPr>
        </p:nvSpPr>
        <p:spPr>
          <a:xfrm>
            <a:off x="444811" y="4596263"/>
            <a:ext cx="9801509" cy="516936"/>
          </a:xfrm>
          <a:prstGeom prst="rect">
            <a:avLst/>
          </a:prstGeom>
        </p:spPr>
        <p:txBody>
          <a:bodyPr wrap="square">
            <a:spAutoFit/>
          </a:bodyPr>
          <a:lstStyle>
            <a:lvl1pPr marL="0" indent="0" algn="ctr">
              <a:buNone/>
              <a:defRPr lang="en-US" sz="2759" b="1" dirty="0">
                <a:solidFill>
                  <a:schemeClr val="accent1">
                    <a:lumMod val="50000"/>
                  </a:schemeClr>
                </a:solidFill>
                <a:latin typeface="+mj-lt"/>
              </a:defRPr>
            </a:lvl1pPr>
            <a:lvl2pPr>
              <a:defRPr lang="en-US" sz="2943" smtClean="0"/>
            </a:lvl2pPr>
            <a:lvl3pPr>
              <a:defRPr lang="en-US" sz="1839" smtClean="0"/>
            </a:lvl3pPr>
            <a:lvl4pPr>
              <a:defRPr lang="en-US" sz="1472" smtClean="0"/>
            </a:lvl4pPr>
            <a:lvl5pPr>
              <a:defRPr lang="en-US" sz="1472"/>
            </a:lvl5pPr>
          </a:lstStyle>
          <a:p>
            <a:r>
              <a:rPr lang="en-US" dirty="0">
                <a:effectLst/>
                <a:latin typeface="Calibri" panose="020F0502020204030204" pitchFamily="34" charset="0"/>
              </a:rPr>
              <a:t>(click to edit) INTRODUCTION or ABSTRACT</a:t>
            </a:r>
          </a:p>
        </p:txBody>
      </p:sp>
      <p:sp>
        <p:nvSpPr>
          <p:cNvPr id="28" name="Text Placeholder 9">
            <a:extLst>
              <a:ext uri="{FF2B5EF4-FFF2-40B4-BE49-F238E27FC236}">
                <a16:creationId xmlns:a16="http://schemas.microsoft.com/office/drawing/2014/main" id="{8BA21A8B-51D3-DF46-9C47-207CAE71FBEA}"/>
              </a:ext>
            </a:extLst>
          </p:cNvPr>
          <p:cNvSpPr>
            <a:spLocks noGrp="1"/>
          </p:cNvSpPr>
          <p:nvPr>
            <p:ph type="body" sz="quarter" idx="17" hasCustomPrompt="1"/>
          </p:nvPr>
        </p:nvSpPr>
        <p:spPr>
          <a:xfrm>
            <a:off x="445492" y="13546154"/>
            <a:ext cx="9801509" cy="516936"/>
          </a:xfrm>
          <a:prstGeom prst="rect">
            <a:avLst/>
          </a:prstGeom>
        </p:spPr>
        <p:txBody>
          <a:bodyPr wrap="square">
            <a:spAutoFit/>
          </a:bodyPr>
          <a:lstStyle>
            <a:lvl1pPr marL="0" indent="0" algn="ctr">
              <a:buNone/>
              <a:defRPr lang="en-US" sz="2759" b="1" dirty="0">
                <a:solidFill>
                  <a:schemeClr val="accent1">
                    <a:lumMod val="50000"/>
                  </a:schemeClr>
                </a:solidFill>
                <a:latin typeface="+mj-lt"/>
              </a:defRPr>
            </a:lvl1pPr>
            <a:lvl2pPr>
              <a:defRPr lang="en-US" sz="2943" smtClean="0"/>
            </a:lvl2pPr>
            <a:lvl3pPr>
              <a:defRPr lang="en-US" sz="1839" smtClean="0"/>
            </a:lvl3pPr>
            <a:lvl4pPr>
              <a:defRPr lang="en-US" sz="1472" smtClean="0"/>
            </a:lvl4pPr>
            <a:lvl5pPr>
              <a:defRPr lang="en-US" sz="1472"/>
            </a:lvl5pPr>
          </a:lstStyle>
          <a:p>
            <a:r>
              <a:rPr lang="en-US" dirty="0">
                <a:effectLst/>
                <a:latin typeface="Calibri" panose="020F0502020204030204" pitchFamily="34" charset="0"/>
              </a:rPr>
              <a:t>(click to edit)  OBJECTIVES</a:t>
            </a:r>
          </a:p>
        </p:txBody>
      </p:sp>
      <p:sp>
        <p:nvSpPr>
          <p:cNvPr id="29" name="Text Placeholder 9">
            <a:extLst>
              <a:ext uri="{FF2B5EF4-FFF2-40B4-BE49-F238E27FC236}">
                <a16:creationId xmlns:a16="http://schemas.microsoft.com/office/drawing/2014/main" id="{6B7BCEDA-48FE-554E-B697-5222E92C0303}"/>
              </a:ext>
            </a:extLst>
          </p:cNvPr>
          <p:cNvSpPr>
            <a:spLocks noGrp="1"/>
          </p:cNvSpPr>
          <p:nvPr>
            <p:ph type="body" sz="quarter" idx="18" hasCustomPrompt="1"/>
          </p:nvPr>
        </p:nvSpPr>
        <p:spPr>
          <a:xfrm>
            <a:off x="11137305" y="4596262"/>
            <a:ext cx="9800828" cy="516936"/>
          </a:xfrm>
          <a:prstGeom prst="rect">
            <a:avLst/>
          </a:prstGeom>
        </p:spPr>
        <p:txBody>
          <a:bodyPr wrap="square">
            <a:spAutoFit/>
          </a:bodyPr>
          <a:lstStyle>
            <a:lvl1pPr marL="0" indent="0" algn="ctr">
              <a:buNone/>
              <a:defRPr lang="en-US" sz="2759" b="1" dirty="0">
                <a:solidFill>
                  <a:schemeClr val="accent1">
                    <a:lumMod val="50000"/>
                  </a:schemeClr>
                </a:solidFill>
                <a:latin typeface="+mj-lt"/>
              </a:defRPr>
            </a:lvl1pPr>
            <a:lvl2pPr>
              <a:defRPr lang="en-US" sz="2943" smtClean="0"/>
            </a:lvl2pPr>
            <a:lvl3pPr>
              <a:defRPr lang="en-US" sz="1839" smtClean="0"/>
            </a:lvl3pPr>
            <a:lvl4pPr>
              <a:defRPr lang="en-US" sz="1472" smtClean="0"/>
            </a:lvl4pPr>
            <a:lvl5pPr>
              <a:defRPr lang="en-US" sz="1472"/>
            </a:lvl5pPr>
          </a:lstStyle>
          <a:p>
            <a:r>
              <a:rPr lang="en-US" dirty="0">
                <a:effectLst/>
                <a:latin typeface="Calibri" panose="020F0502020204030204" pitchFamily="34" charset="0"/>
              </a:rPr>
              <a:t>(click to edit)  MATERIALS &amp; METHODS</a:t>
            </a:r>
          </a:p>
        </p:txBody>
      </p:sp>
      <p:sp>
        <p:nvSpPr>
          <p:cNvPr id="30" name="Text Placeholder 9">
            <a:extLst>
              <a:ext uri="{FF2B5EF4-FFF2-40B4-BE49-F238E27FC236}">
                <a16:creationId xmlns:a16="http://schemas.microsoft.com/office/drawing/2014/main" id="{195A2674-63FD-C54C-9DAA-0C31B6481A1A}"/>
              </a:ext>
            </a:extLst>
          </p:cNvPr>
          <p:cNvSpPr>
            <a:spLocks noGrp="1"/>
          </p:cNvSpPr>
          <p:nvPr>
            <p:ph type="body" sz="quarter" idx="19" hasCustomPrompt="1"/>
          </p:nvPr>
        </p:nvSpPr>
        <p:spPr>
          <a:xfrm>
            <a:off x="21829117" y="4596261"/>
            <a:ext cx="9800828" cy="516936"/>
          </a:xfrm>
          <a:prstGeom prst="rect">
            <a:avLst/>
          </a:prstGeom>
        </p:spPr>
        <p:txBody>
          <a:bodyPr wrap="square">
            <a:spAutoFit/>
          </a:bodyPr>
          <a:lstStyle>
            <a:lvl1pPr marL="0" indent="0" algn="ctr">
              <a:buNone/>
              <a:defRPr lang="en-US" sz="2759" b="1" dirty="0">
                <a:solidFill>
                  <a:schemeClr val="accent1">
                    <a:lumMod val="50000"/>
                  </a:schemeClr>
                </a:solidFill>
                <a:latin typeface="+mj-lt"/>
              </a:defRPr>
            </a:lvl1pPr>
            <a:lvl2pPr>
              <a:defRPr lang="en-US" sz="2943" smtClean="0"/>
            </a:lvl2pPr>
            <a:lvl3pPr>
              <a:defRPr lang="en-US" sz="1839" smtClean="0"/>
            </a:lvl3pPr>
            <a:lvl4pPr>
              <a:defRPr lang="en-US" sz="1472" smtClean="0"/>
            </a:lvl4pPr>
            <a:lvl5pPr>
              <a:defRPr lang="en-US" sz="1472"/>
            </a:lvl5pPr>
          </a:lstStyle>
          <a:p>
            <a:r>
              <a:rPr lang="en-US" dirty="0">
                <a:effectLst/>
                <a:latin typeface="Calibri" panose="020F0502020204030204" pitchFamily="34" charset="0"/>
              </a:rPr>
              <a:t>(click to edit)  RESULTS</a:t>
            </a:r>
          </a:p>
        </p:txBody>
      </p:sp>
      <p:sp>
        <p:nvSpPr>
          <p:cNvPr id="31" name="Text Placeholder 9">
            <a:extLst>
              <a:ext uri="{FF2B5EF4-FFF2-40B4-BE49-F238E27FC236}">
                <a16:creationId xmlns:a16="http://schemas.microsoft.com/office/drawing/2014/main" id="{515A5891-6D49-BD40-81DC-C833CD1D5A59}"/>
              </a:ext>
            </a:extLst>
          </p:cNvPr>
          <p:cNvSpPr>
            <a:spLocks noGrp="1"/>
          </p:cNvSpPr>
          <p:nvPr>
            <p:ph type="body" sz="quarter" idx="20" hasCustomPrompt="1"/>
          </p:nvPr>
        </p:nvSpPr>
        <p:spPr>
          <a:xfrm>
            <a:off x="32520930" y="4596261"/>
            <a:ext cx="9800828" cy="516936"/>
          </a:xfrm>
          <a:prstGeom prst="rect">
            <a:avLst/>
          </a:prstGeom>
        </p:spPr>
        <p:txBody>
          <a:bodyPr wrap="square">
            <a:spAutoFit/>
          </a:bodyPr>
          <a:lstStyle>
            <a:lvl1pPr marL="0" indent="0" algn="ctr">
              <a:buNone/>
              <a:defRPr lang="en-US" sz="2759" b="1" dirty="0">
                <a:solidFill>
                  <a:schemeClr val="accent1">
                    <a:lumMod val="50000"/>
                  </a:schemeClr>
                </a:solidFill>
                <a:latin typeface="+mj-lt"/>
              </a:defRPr>
            </a:lvl1pPr>
            <a:lvl2pPr>
              <a:defRPr lang="en-US" sz="2943" smtClean="0"/>
            </a:lvl2pPr>
            <a:lvl3pPr>
              <a:defRPr lang="en-US" sz="1839" smtClean="0"/>
            </a:lvl3pPr>
            <a:lvl4pPr>
              <a:defRPr lang="en-US" sz="1472" smtClean="0"/>
            </a:lvl4pPr>
            <a:lvl5pPr>
              <a:defRPr lang="en-US" sz="1472"/>
            </a:lvl5pPr>
          </a:lstStyle>
          <a:p>
            <a:r>
              <a:rPr lang="en-US" dirty="0">
                <a:effectLst/>
                <a:latin typeface="Calibri" panose="020F0502020204030204" pitchFamily="34" charset="0"/>
              </a:rPr>
              <a:t>(click to edit)  CONCLUSIONS</a:t>
            </a:r>
          </a:p>
        </p:txBody>
      </p:sp>
      <p:sp>
        <p:nvSpPr>
          <p:cNvPr id="32" name="Text Placeholder 9">
            <a:extLst>
              <a:ext uri="{FF2B5EF4-FFF2-40B4-BE49-F238E27FC236}">
                <a16:creationId xmlns:a16="http://schemas.microsoft.com/office/drawing/2014/main" id="{9BFF821D-FD9D-2744-B5A1-4A148A0C6B5C}"/>
              </a:ext>
            </a:extLst>
          </p:cNvPr>
          <p:cNvSpPr>
            <a:spLocks noGrp="1"/>
          </p:cNvSpPr>
          <p:nvPr>
            <p:ph type="body" sz="quarter" idx="21" hasCustomPrompt="1"/>
          </p:nvPr>
        </p:nvSpPr>
        <p:spPr>
          <a:xfrm>
            <a:off x="32520930" y="18165186"/>
            <a:ext cx="9800828" cy="516936"/>
          </a:xfrm>
          <a:prstGeom prst="rect">
            <a:avLst/>
          </a:prstGeom>
        </p:spPr>
        <p:txBody>
          <a:bodyPr wrap="square">
            <a:spAutoFit/>
          </a:bodyPr>
          <a:lstStyle>
            <a:lvl1pPr marL="0" indent="0" algn="ctr">
              <a:buNone/>
              <a:defRPr lang="en-US" sz="2759" b="1" dirty="0">
                <a:solidFill>
                  <a:schemeClr val="accent1">
                    <a:lumMod val="50000"/>
                  </a:schemeClr>
                </a:solidFill>
                <a:latin typeface="+mj-lt"/>
              </a:defRPr>
            </a:lvl1pPr>
            <a:lvl2pPr>
              <a:defRPr lang="en-US" sz="2943" smtClean="0"/>
            </a:lvl2pPr>
            <a:lvl3pPr>
              <a:defRPr lang="en-US" sz="1839" smtClean="0"/>
            </a:lvl3pPr>
            <a:lvl4pPr>
              <a:defRPr lang="en-US" sz="1472" smtClean="0"/>
            </a:lvl4pPr>
            <a:lvl5pPr>
              <a:defRPr lang="en-US" sz="1472"/>
            </a:lvl5pPr>
          </a:lstStyle>
          <a:p>
            <a:r>
              <a:rPr lang="en-US" dirty="0">
                <a:effectLst/>
                <a:latin typeface="Calibri" panose="020F0502020204030204" pitchFamily="34" charset="0"/>
              </a:rPr>
              <a:t>(click to edit)  REFERENCES</a:t>
            </a:r>
          </a:p>
        </p:txBody>
      </p:sp>
      <p:sp>
        <p:nvSpPr>
          <p:cNvPr id="33" name="Text Placeholder 9">
            <a:extLst>
              <a:ext uri="{FF2B5EF4-FFF2-40B4-BE49-F238E27FC236}">
                <a16:creationId xmlns:a16="http://schemas.microsoft.com/office/drawing/2014/main" id="{FF9A2537-AAFE-CB4B-BEDA-42E072DEA8B5}"/>
              </a:ext>
            </a:extLst>
          </p:cNvPr>
          <p:cNvSpPr>
            <a:spLocks noGrp="1"/>
          </p:cNvSpPr>
          <p:nvPr>
            <p:ph type="body" sz="quarter" idx="22" hasCustomPrompt="1"/>
          </p:nvPr>
        </p:nvSpPr>
        <p:spPr>
          <a:xfrm>
            <a:off x="32520930" y="26310705"/>
            <a:ext cx="9800828" cy="516936"/>
          </a:xfrm>
          <a:prstGeom prst="rect">
            <a:avLst/>
          </a:prstGeom>
        </p:spPr>
        <p:txBody>
          <a:bodyPr wrap="square">
            <a:spAutoFit/>
          </a:bodyPr>
          <a:lstStyle>
            <a:lvl1pPr marL="0" indent="0" algn="ctr">
              <a:buNone/>
              <a:defRPr lang="en-US" sz="2759" b="1" dirty="0">
                <a:solidFill>
                  <a:schemeClr val="accent1">
                    <a:lumMod val="50000"/>
                  </a:schemeClr>
                </a:solidFill>
                <a:latin typeface="+mj-lt"/>
              </a:defRPr>
            </a:lvl1pPr>
            <a:lvl2pPr>
              <a:defRPr lang="en-US" sz="2943" smtClean="0"/>
            </a:lvl2pPr>
            <a:lvl3pPr>
              <a:defRPr lang="en-US" sz="1839" smtClean="0"/>
            </a:lvl3pPr>
            <a:lvl4pPr>
              <a:defRPr lang="en-US" sz="1472" smtClean="0"/>
            </a:lvl4pPr>
            <a:lvl5pPr>
              <a:defRPr lang="en-US" sz="1472"/>
            </a:lvl5pPr>
          </a:lstStyle>
          <a:p>
            <a:r>
              <a:rPr lang="en-US" dirty="0">
                <a:effectLst/>
                <a:latin typeface="Calibri" panose="020F0502020204030204" pitchFamily="34" charset="0"/>
              </a:rPr>
              <a:t>(click to edit)  ACKNOWLEDGEMENTS or  CONTACT</a:t>
            </a:r>
          </a:p>
        </p:txBody>
      </p:sp>
      <p:sp>
        <p:nvSpPr>
          <p:cNvPr id="35" name="Text Placeholder 13">
            <a:extLst>
              <a:ext uri="{FF2B5EF4-FFF2-40B4-BE49-F238E27FC236}">
                <a16:creationId xmlns:a16="http://schemas.microsoft.com/office/drawing/2014/main" id="{6120AEE4-BDF6-7945-B2A2-8844FB735B2D}"/>
              </a:ext>
            </a:extLst>
          </p:cNvPr>
          <p:cNvSpPr>
            <a:spLocks noGrp="1"/>
          </p:cNvSpPr>
          <p:nvPr>
            <p:ph type="body" sz="quarter" idx="16" hasCustomPrompt="1"/>
          </p:nvPr>
        </p:nvSpPr>
        <p:spPr>
          <a:xfrm>
            <a:off x="445492" y="5245081"/>
            <a:ext cx="9800828" cy="2321122"/>
          </a:xfrm>
          <a:prstGeom prst="rect">
            <a:avLst/>
          </a:prstGeom>
        </p:spPr>
        <p:txBody>
          <a:bodyPr wrap="square" lIns="365760" tIns="365760" rIns="365760" bIns="365760">
            <a:spAutoFit/>
          </a:bodyPr>
          <a:lstStyle>
            <a:lvl1pPr marL="0" indent="0">
              <a:buNone/>
              <a:tabLst/>
              <a:defRPr lang="en-US" sz="2943" dirty="0"/>
            </a:lvl1pPr>
            <a:lvl2pPr marL="424867" indent="-213163">
              <a:tabLst/>
              <a:defRPr lang="en-US" sz="2207" dirty="0"/>
            </a:lvl2pPr>
            <a:lvl3pPr marL="424867" indent="-213163">
              <a:tabLst/>
              <a:defRPr lang="en-US" sz="1655" dirty="0"/>
            </a:lvl3pPr>
            <a:lvl4pPr marL="424867" indent="-213163">
              <a:tabLst/>
              <a:defRPr lang="en-US" sz="1104" dirty="0"/>
            </a:lvl4pPr>
            <a:lvl5pPr marL="424867" indent="-213163">
              <a:tabLst/>
              <a:defRPr lang="en-US" sz="1104"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Text Placeholder 13">
            <a:extLst>
              <a:ext uri="{FF2B5EF4-FFF2-40B4-BE49-F238E27FC236}">
                <a16:creationId xmlns:a16="http://schemas.microsoft.com/office/drawing/2014/main" id="{C56249E3-4AC9-E749-A90B-24CA40349A13}"/>
              </a:ext>
            </a:extLst>
          </p:cNvPr>
          <p:cNvSpPr>
            <a:spLocks noGrp="1"/>
          </p:cNvSpPr>
          <p:nvPr>
            <p:ph type="body" sz="quarter" idx="23" hasCustomPrompt="1"/>
          </p:nvPr>
        </p:nvSpPr>
        <p:spPr>
          <a:xfrm>
            <a:off x="445492" y="14165693"/>
            <a:ext cx="9800827" cy="2321122"/>
          </a:xfrm>
          <a:prstGeom prst="rect">
            <a:avLst/>
          </a:prstGeom>
        </p:spPr>
        <p:txBody>
          <a:bodyPr wrap="square" lIns="365760" tIns="365760" rIns="365760" bIns="365760">
            <a:spAutoFit/>
          </a:bodyPr>
          <a:lstStyle>
            <a:lvl1pPr marL="0" indent="0">
              <a:buNone/>
              <a:tabLst/>
              <a:defRPr lang="en-US" sz="2943" dirty="0"/>
            </a:lvl1pPr>
            <a:lvl2pPr marL="424867" indent="-213163">
              <a:tabLst/>
              <a:defRPr lang="en-US" sz="2207" dirty="0"/>
            </a:lvl2pPr>
            <a:lvl3pPr marL="424867" indent="-213163">
              <a:tabLst/>
              <a:defRPr lang="en-US" sz="1655" dirty="0"/>
            </a:lvl3pPr>
            <a:lvl4pPr marL="424867" indent="-213163">
              <a:tabLst/>
              <a:defRPr lang="en-US" sz="1104" dirty="0"/>
            </a:lvl4pPr>
            <a:lvl5pPr marL="424867" indent="-213163">
              <a:tabLst/>
              <a:defRPr lang="en-US" sz="1104"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Text Placeholder 13">
            <a:extLst>
              <a:ext uri="{FF2B5EF4-FFF2-40B4-BE49-F238E27FC236}">
                <a16:creationId xmlns:a16="http://schemas.microsoft.com/office/drawing/2014/main" id="{8BEEB820-A1CB-3F40-B75D-663BC6D90D04}"/>
              </a:ext>
            </a:extLst>
          </p:cNvPr>
          <p:cNvSpPr>
            <a:spLocks noGrp="1"/>
          </p:cNvSpPr>
          <p:nvPr>
            <p:ph type="body" sz="quarter" idx="24" hasCustomPrompt="1"/>
          </p:nvPr>
        </p:nvSpPr>
        <p:spPr>
          <a:xfrm>
            <a:off x="11137305" y="5215800"/>
            <a:ext cx="9800828" cy="2321122"/>
          </a:xfrm>
          <a:prstGeom prst="rect">
            <a:avLst/>
          </a:prstGeom>
        </p:spPr>
        <p:txBody>
          <a:bodyPr wrap="square" lIns="365760" tIns="365760" rIns="365760" bIns="365760">
            <a:spAutoFit/>
          </a:bodyPr>
          <a:lstStyle>
            <a:lvl1pPr marL="0" indent="0">
              <a:buNone/>
              <a:tabLst/>
              <a:defRPr lang="en-US" sz="2943" dirty="0"/>
            </a:lvl1pPr>
            <a:lvl2pPr marL="424867" indent="-213163">
              <a:tabLst/>
              <a:defRPr lang="en-US" sz="2207" dirty="0"/>
            </a:lvl2pPr>
            <a:lvl3pPr marL="424867" indent="-213163">
              <a:tabLst/>
              <a:defRPr lang="en-US" sz="1655" dirty="0"/>
            </a:lvl3pPr>
            <a:lvl4pPr marL="424867" indent="-213163">
              <a:tabLst/>
              <a:defRPr lang="en-US" sz="1104" dirty="0"/>
            </a:lvl4pPr>
            <a:lvl5pPr marL="424867" indent="-213163">
              <a:tabLst/>
              <a:defRPr lang="en-US" sz="1104"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Text Placeholder 13">
            <a:extLst>
              <a:ext uri="{FF2B5EF4-FFF2-40B4-BE49-F238E27FC236}">
                <a16:creationId xmlns:a16="http://schemas.microsoft.com/office/drawing/2014/main" id="{3F09E665-6DA1-6A4E-ACE4-DA4B580D6E3B}"/>
              </a:ext>
            </a:extLst>
          </p:cNvPr>
          <p:cNvSpPr>
            <a:spLocks noGrp="1"/>
          </p:cNvSpPr>
          <p:nvPr>
            <p:ph type="body" sz="quarter" idx="25" hasCustomPrompt="1"/>
          </p:nvPr>
        </p:nvSpPr>
        <p:spPr>
          <a:xfrm>
            <a:off x="21829117" y="5215800"/>
            <a:ext cx="9800828" cy="2321122"/>
          </a:xfrm>
          <a:prstGeom prst="rect">
            <a:avLst/>
          </a:prstGeom>
        </p:spPr>
        <p:txBody>
          <a:bodyPr wrap="square" lIns="365760" tIns="365760" rIns="365760" bIns="365760">
            <a:spAutoFit/>
          </a:bodyPr>
          <a:lstStyle>
            <a:lvl1pPr marL="0" indent="0">
              <a:buNone/>
              <a:tabLst/>
              <a:defRPr lang="en-US" sz="2943" dirty="0"/>
            </a:lvl1pPr>
            <a:lvl2pPr marL="424867" indent="-213163">
              <a:tabLst/>
              <a:defRPr lang="en-US" sz="2207" dirty="0"/>
            </a:lvl2pPr>
            <a:lvl3pPr marL="424867" indent="-213163">
              <a:tabLst/>
              <a:defRPr lang="en-US" sz="1655" dirty="0"/>
            </a:lvl3pPr>
            <a:lvl4pPr marL="424867" indent="-213163">
              <a:tabLst/>
              <a:defRPr lang="en-US" sz="1104" dirty="0"/>
            </a:lvl4pPr>
            <a:lvl5pPr marL="424867" indent="-213163">
              <a:tabLst/>
              <a:defRPr lang="en-US" sz="1104"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13">
            <a:extLst>
              <a:ext uri="{FF2B5EF4-FFF2-40B4-BE49-F238E27FC236}">
                <a16:creationId xmlns:a16="http://schemas.microsoft.com/office/drawing/2014/main" id="{A73D55F4-EA3C-CB4B-B623-F9FB1411F615}"/>
              </a:ext>
            </a:extLst>
          </p:cNvPr>
          <p:cNvSpPr>
            <a:spLocks noGrp="1"/>
          </p:cNvSpPr>
          <p:nvPr>
            <p:ph type="body" sz="quarter" idx="26" hasCustomPrompt="1"/>
          </p:nvPr>
        </p:nvSpPr>
        <p:spPr>
          <a:xfrm>
            <a:off x="32520930" y="5245081"/>
            <a:ext cx="9800828" cy="2321122"/>
          </a:xfrm>
          <a:prstGeom prst="rect">
            <a:avLst/>
          </a:prstGeom>
        </p:spPr>
        <p:txBody>
          <a:bodyPr wrap="square" lIns="365760" tIns="365760" rIns="365760" bIns="365760">
            <a:spAutoFit/>
          </a:bodyPr>
          <a:lstStyle>
            <a:lvl1pPr marL="0" indent="0">
              <a:buNone/>
              <a:tabLst/>
              <a:defRPr lang="en-US" sz="2943" dirty="0"/>
            </a:lvl1pPr>
            <a:lvl2pPr marL="424867" indent="-213163">
              <a:tabLst/>
              <a:defRPr lang="en-US" sz="2207" dirty="0"/>
            </a:lvl2pPr>
            <a:lvl3pPr marL="424867" indent="-213163">
              <a:tabLst/>
              <a:defRPr lang="en-US" sz="1655" dirty="0"/>
            </a:lvl3pPr>
            <a:lvl4pPr marL="424867" indent="-213163">
              <a:tabLst/>
              <a:defRPr lang="en-US" sz="1104" dirty="0"/>
            </a:lvl4pPr>
            <a:lvl5pPr marL="424867" indent="-213163">
              <a:tabLst/>
              <a:defRPr lang="en-US" sz="1104"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Text Placeholder 13">
            <a:extLst>
              <a:ext uri="{FF2B5EF4-FFF2-40B4-BE49-F238E27FC236}">
                <a16:creationId xmlns:a16="http://schemas.microsoft.com/office/drawing/2014/main" id="{901D1A8D-240B-ED4E-BD04-4E9EB9663055}"/>
              </a:ext>
            </a:extLst>
          </p:cNvPr>
          <p:cNvSpPr>
            <a:spLocks noGrp="1"/>
          </p:cNvSpPr>
          <p:nvPr>
            <p:ph type="body" sz="quarter" idx="27" hasCustomPrompt="1"/>
          </p:nvPr>
        </p:nvSpPr>
        <p:spPr>
          <a:xfrm>
            <a:off x="32520930" y="18829659"/>
            <a:ext cx="9800828" cy="2321122"/>
          </a:xfrm>
          <a:prstGeom prst="rect">
            <a:avLst/>
          </a:prstGeom>
        </p:spPr>
        <p:txBody>
          <a:bodyPr wrap="square" lIns="365760" tIns="365760" rIns="365760" bIns="365760">
            <a:spAutoFit/>
          </a:bodyPr>
          <a:lstStyle>
            <a:lvl1pPr marL="0" indent="0">
              <a:buNone/>
              <a:tabLst/>
              <a:defRPr lang="en-US" sz="2943" dirty="0"/>
            </a:lvl1pPr>
            <a:lvl2pPr marL="424867" indent="-213163">
              <a:tabLst/>
              <a:defRPr lang="en-US" sz="2207" dirty="0"/>
            </a:lvl2pPr>
            <a:lvl3pPr marL="424867" indent="-213163">
              <a:tabLst/>
              <a:defRPr lang="en-US" sz="1655" dirty="0"/>
            </a:lvl3pPr>
            <a:lvl4pPr marL="424867" indent="-213163">
              <a:tabLst/>
              <a:defRPr lang="en-US" sz="1104" dirty="0"/>
            </a:lvl4pPr>
            <a:lvl5pPr marL="424867" indent="-213163">
              <a:tabLst/>
              <a:defRPr lang="en-US" sz="1104"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Text Placeholder 13">
            <a:extLst>
              <a:ext uri="{FF2B5EF4-FFF2-40B4-BE49-F238E27FC236}">
                <a16:creationId xmlns:a16="http://schemas.microsoft.com/office/drawing/2014/main" id="{2D400D92-52AF-2641-BAD0-BCC05B329A1C}"/>
              </a:ext>
            </a:extLst>
          </p:cNvPr>
          <p:cNvSpPr>
            <a:spLocks noGrp="1"/>
          </p:cNvSpPr>
          <p:nvPr>
            <p:ph type="body" sz="quarter" idx="28" hasCustomPrompt="1"/>
          </p:nvPr>
        </p:nvSpPr>
        <p:spPr>
          <a:xfrm>
            <a:off x="32520930" y="27004422"/>
            <a:ext cx="9800828" cy="2321122"/>
          </a:xfrm>
          <a:prstGeom prst="rect">
            <a:avLst/>
          </a:prstGeom>
        </p:spPr>
        <p:txBody>
          <a:bodyPr wrap="square" lIns="365760" tIns="365760" rIns="365760" bIns="365760">
            <a:spAutoFit/>
          </a:bodyPr>
          <a:lstStyle>
            <a:lvl1pPr marL="0" indent="0">
              <a:buNone/>
              <a:tabLst/>
              <a:defRPr lang="en-US" sz="2943" dirty="0"/>
            </a:lvl1pPr>
            <a:lvl2pPr marL="424867" indent="-213163">
              <a:tabLst/>
              <a:defRPr lang="en-US" sz="2207" dirty="0"/>
            </a:lvl2pPr>
            <a:lvl3pPr marL="424867" indent="-213163">
              <a:tabLst/>
              <a:defRPr lang="en-US" sz="1655" dirty="0"/>
            </a:lvl3pPr>
            <a:lvl4pPr marL="424867" indent="-213163">
              <a:tabLst/>
              <a:defRPr lang="en-US" sz="1104" dirty="0"/>
            </a:lvl4pPr>
            <a:lvl5pPr marL="424867" indent="-213163">
              <a:tabLst/>
              <a:defRPr lang="en-US" sz="1104"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7582369"/>
      </p:ext>
    </p:extLst>
  </p:cSld>
  <p:clrMapOvr>
    <a:masterClrMapping/>
  </p:clrMapOvr>
  <p:extLst>
    <p:ext uri="{DCECCB84-F9BA-43D5-87BE-67443E8EF086}">
      <p15:sldGuideLst xmlns:p15="http://schemas.microsoft.com/office/powerpoint/2012/main">
        <p15:guide id="1" orient="horz" pos="18585" userDrawn="1">
          <p15:clr>
            <a:srgbClr val="FBAE40"/>
          </p15:clr>
        </p15:guide>
        <p15:guide id="2" pos="281" userDrawn="1">
          <p15:clr>
            <a:srgbClr val="FBAE40"/>
          </p15:clr>
        </p15:guide>
        <p15:guide id="3" pos="6454" userDrawn="1">
          <p15:clr>
            <a:srgbClr val="FBAE40"/>
          </p15:clr>
        </p15:guide>
        <p15:guide id="4" pos="7016" userDrawn="1">
          <p15:clr>
            <a:srgbClr val="FBAE40"/>
          </p15:clr>
        </p15:guide>
        <p15:guide id="5" pos="13189" userDrawn="1">
          <p15:clr>
            <a:srgbClr val="FBAE40"/>
          </p15:clr>
        </p15:guide>
        <p15:guide id="6" pos="13751" userDrawn="1">
          <p15:clr>
            <a:srgbClr val="FBAE40"/>
          </p15:clr>
        </p15:guide>
        <p15:guide id="7" pos="19924" userDrawn="1">
          <p15:clr>
            <a:srgbClr val="FBAE40"/>
          </p15:clr>
        </p15:guide>
        <p15:guide id="8" pos="20486" userDrawn="1">
          <p15:clr>
            <a:srgbClr val="FBAE40"/>
          </p15:clr>
        </p15:guide>
        <p15:guide id="9" pos="26659" userDrawn="1">
          <p15:clr>
            <a:srgbClr val="FBAE40"/>
          </p15:clr>
        </p15:guide>
        <p15:guide id="10" orient="horz" pos="269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9871" y="6727825"/>
            <a:ext cx="14433947" cy="7064216"/>
          </a:xfrm>
        </p:spPr>
        <p:txBody>
          <a:bodyPr anchor="b"/>
          <a:lstStyle>
            <a:lvl1pPr algn="l">
              <a:defRPr sz="14127"/>
            </a:lvl1pPr>
          </a:lstStyle>
          <a:p>
            <a:r>
              <a:rPr lang="en-US"/>
              <a:t>Click to edit Master title style</a:t>
            </a:r>
            <a:endParaRPr lang="en-US" dirty="0"/>
          </a:p>
        </p:txBody>
      </p:sp>
      <p:sp>
        <p:nvSpPr>
          <p:cNvPr id="3" name="Content Placeholder 2"/>
          <p:cNvSpPr>
            <a:spLocks noGrp="1"/>
          </p:cNvSpPr>
          <p:nvPr>
            <p:ph idx="1"/>
          </p:nvPr>
        </p:nvSpPr>
        <p:spPr>
          <a:xfrm>
            <a:off x="18176081" y="3296634"/>
            <a:ext cx="21811298" cy="24354727"/>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779871" y="13792041"/>
            <a:ext cx="14433947" cy="13859320"/>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6559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9871" y="6727825"/>
            <a:ext cx="19062529" cy="7064216"/>
          </a:xfrm>
        </p:spPr>
        <p:txBody>
          <a:bodyPr anchor="b"/>
          <a:lstStyle>
            <a:lvl1pPr algn="l">
              <a:defRPr sz="14127"/>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12586" y="3316420"/>
            <a:ext cx="17184699" cy="24334941"/>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en-US"/>
              <a:t>Click icon to add picture</a:t>
            </a:r>
            <a:endParaRPr lang="en-US" dirty="0"/>
          </a:p>
        </p:txBody>
      </p:sp>
      <p:sp>
        <p:nvSpPr>
          <p:cNvPr id="4" name="Text Placeholder 3"/>
          <p:cNvSpPr>
            <a:spLocks noGrp="1"/>
          </p:cNvSpPr>
          <p:nvPr>
            <p:ph type="body" sz="half" idx="2"/>
          </p:nvPr>
        </p:nvSpPr>
        <p:spPr>
          <a:xfrm>
            <a:off x="2779871" y="13792041"/>
            <a:ext cx="19062529" cy="13859320"/>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7824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9848" y="20736894"/>
            <a:ext cx="37213129" cy="3617111"/>
          </a:xfrm>
        </p:spPr>
        <p:txBody>
          <a:bodyPr anchor="b"/>
          <a:lstStyle>
            <a:lvl1pPr algn="l">
              <a:defRPr sz="14127"/>
            </a:lvl1pPr>
          </a:lstStyle>
          <a:p>
            <a:r>
              <a:rPr lang="en-US"/>
              <a:t>Click to edit Master title style</a:t>
            </a:r>
            <a:endParaRPr lang="en-US" dirty="0"/>
          </a:p>
        </p:txBody>
      </p:sp>
      <p:sp>
        <p:nvSpPr>
          <p:cNvPr id="3" name="Picture Placeholder 2"/>
          <p:cNvSpPr>
            <a:spLocks noGrp="1" noChangeAspect="1"/>
          </p:cNvSpPr>
          <p:nvPr>
            <p:ph type="pic" idx="1"/>
          </p:nvPr>
        </p:nvSpPr>
        <p:spPr>
          <a:xfrm>
            <a:off x="2779848" y="4313203"/>
            <a:ext cx="37184029" cy="15040362"/>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en-US"/>
              <a:t>Click icon to add picture</a:t>
            </a:r>
            <a:endParaRPr lang="en-US" dirty="0"/>
          </a:p>
        </p:txBody>
      </p:sp>
      <p:sp>
        <p:nvSpPr>
          <p:cNvPr id="4" name="Text Placeholder 3"/>
          <p:cNvSpPr>
            <a:spLocks noGrp="1"/>
          </p:cNvSpPr>
          <p:nvPr>
            <p:ph type="body" sz="half" idx="2"/>
          </p:nvPr>
        </p:nvSpPr>
        <p:spPr>
          <a:xfrm>
            <a:off x="2779871" y="24354003"/>
            <a:ext cx="37207508" cy="3297358"/>
          </a:xfrm>
        </p:spPr>
        <p:txBody>
          <a:bodyPr/>
          <a:lstStyle>
            <a:lvl1pPr marL="0" indent="0" algn="l">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9516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54649"/>
            <a:ext cx="42767250" cy="8220564"/>
          </a:xfrm>
          <a:prstGeom prst="rect">
            <a:avLst/>
          </a:prstGeom>
        </p:spPr>
      </p:pic>
      <p:sp>
        <p:nvSpPr>
          <p:cNvPr id="2" name="Title 1"/>
          <p:cNvSpPr>
            <a:spLocks noGrp="1"/>
          </p:cNvSpPr>
          <p:nvPr>
            <p:ph type="title"/>
          </p:nvPr>
        </p:nvSpPr>
        <p:spPr>
          <a:xfrm>
            <a:off x="2779871" y="3326537"/>
            <a:ext cx="37207508" cy="12371724"/>
          </a:xfrm>
        </p:spPr>
        <p:txBody>
          <a:bodyPr anchor="ctr"/>
          <a:lstStyle>
            <a:lvl1pPr algn="l">
              <a:defRPr sz="14127"/>
            </a:lvl1pPr>
          </a:lstStyle>
          <a:p>
            <a:r>
              <a:rPr lang="en-US"/>
              <a:t>Click to edit Master title style</a:t>
            </a:r>
            <a:endParaRPr lang="en-US" dirty="0"/>
          </a:p>
        </p:txBody>
      </p:sp>
      <p:sp>
        <p:nvSpPr>
          <p:cNvPr id="4" name="Text Placeholder 3"/>
          <p:cNvSpPr>
            <a:spLocks noGrp="1"/>
          </p:cNvSpPr>
          <p:nvPr>
            <p:ph type="body" sz="half" idx="2"/>
          </p:nvPr>
        </p:nvSpPr>
        <p:spPr>
          <a:xfrm>
            <a:off x="3207544" y="16109406"/>
            <a:ext cx="36352163" cy="5875157"/>
          </a:xfrm>
        </p:spPr>
        <p:txBody>
          <a:bodyPr anchor="ct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a:t>Click to edit Master text styles</a:t>
            </a:r>
          </a:p>
        </p:txBody>
      </p:sp>
      <p:sp>
        <p:nvSpPr>
          <p:cNvPr id="5" name="Date Placeholder 4"/>
          <p:cNvSpPr>
            <a:spLocks noGrp="1"/>
          </p:cNvSpPr>
          <p:nvPr>
            <p:ph type="dt" sz="half" idx="10"/>
          </p:nvPr>
        </p:nvSpPr>
        <p:spPr>
          <a:xfrm>
            <a:off x="26014761" y="1681963"/>
            <a:ext cx="10210681" cy="1611875"/>
          </a:xfrm>
        </p:spPr>
        <p:txBody>
          <a:bodyPr/>
          <a:lstStyle>
            <a:lvl1pPr algn="r">
              <a:defRPr/>
            </a:lvl1pPr>
          </a:lstStyle>
          <a:p>
            <a:fld id="{48A87A34-81AB-432B-8DAE-1953F412C126}" type="datetimeFigureOut">
              <a:rPr lang="en-US" smtClean="0"/>
              <a:pPr/>
              <a:t>1/18/2023</a:t>
            </a:fld>
            <a:endParaRPr lang="en-US" dirty="0"/>
          </a:p>
        </p:txBody>
      </p:sp>
      <p:sp>
        <p:nvSpPr>
          <p:cNvPr id="6" name="Footer Placeholder 5"/>
          <p:cNvSpPr>
            <a:spLocks noGrp="1"/>
          </p:cNvSpPr>
          <p:nvPr>
            <p:ph type="ftr" sz="quarter" idx="11"/>
          </p:nvPr>
        </p:nvSpPr>
        <p:spPr>
          <a:xfrm>
            <a:off x="2779871" y="1681963"/>
            <a:ext cx="22593381" cy="1611875"/>
          </a:xfrm>
        </p:spPr>
        <p:txBody>
          <a:bodyPr/>
          <a:lstStyle/>
          <a:p>
            <a:endParaRPr lang="en-US" dirty="0"/>
          </a:p>
        </p:txBody>
      </p:sp>
      <p:sp>
        <p:nvSpPr>
          <p:cNvPr id="7" name="Slide Number Placeholder 6"/>
          <p:cNvSpPr>
            <a:spLocks noGrp="1"/>
          </p:cNvSpPr>
          <p:nvPr>
            <p:ph type="sldNum" sz="quarter" idx="12"/>
          </p:nvPr>
        </p:nvSpPr>
        <p:spPr>
          <a:xfrm>
            <a:off x="36866951" y="1681963"/>
            <a:ext cx="3120428" cy="161187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4627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5" name="Picture 14"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54649"/>
            <a:ext cx="42767250" cy="8220564"/>
          </a:xfrm>
          <a:prstGeom prst="rect">
            <a:avLst/>
          </a:prstGeom>
        </p:spPr>
      </p:pic>
      <p:sp>
        <p:nvSpPr>
          <p:cNvPr id="2" name="Title 1"/>
          <p:cNvSpPr>
            <a:spLocks noGrp="1"/>
          </p:cNvSpPr>
          <p:nvPr>
            <p:ph type="title"/>
          </p:nvPr>
        </p:nvSpPr>
        <p:spPr>
          <a:xfrm>
            <a:off x="3593641" y="3326539"/>
            <a:ext cx="35609676" cy="12167625"/>
          </a:xfrm>
        </p:spPr>
        <p:txBody>
          <a:bodyPr anchor="ctr"/>
          <a:lstStyle>
            <a:lvl1pPr algn="l">
              <a:defRPr sz="14127"/>
            </a:lvl1pPr>
          </a:lstStyle>
          <a:p>
            <a:r>
              <a:rPr lang="en-US"/>
              <a:t>Click to edit Master title style</a:t>
            </a:r>
            <a:endParaRPr lang="en-US" dirty="0"/>
          </a:p>
        </p:txBody>
      </p:sp>
      <p:sp>
        <p:nvSpPr>
          <p:cNvPr id="12" name="Text Placeholder 3"/>
          <p:cNvSpPr>
            <a:spLocks noGrp="1"/>
          </p:cNvSpPr>
          <p:nvPr>
            <p:ph type="body" sz="half" idx="13"/>
          </p:nvPr>
        </p:nvSpPr>
        <p:spPr>
          <a:xfrm>
            <a:off x="4573715" y="15494166"/>
            <a:ext cx="33649519" cy="1962031"/>
          </a:xfrm>
        </p:spPr>
        <p:txBody>
          <a:bodyPr anchor="t">
            <a:normAutofit/>
          </a:bodyPr>
          <a:lstStyle>
            <a:lvl1pPr marL="0" indent="0">
              <a:buNone/>
              <a:defRPr sz="6180"/>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a:t>Click to edit Master text styles</a:t>
            </a:r>
          </a:p>
        </p:txBody>
      </p:sp>
      <p:sp>
        <p:nvSpPr>
          <p:cNvPr id="4" name="Text Placeholder 3"/>
          <p:cNvSpPr>
            <a:spLocks noGrp="1"/>
          </p:cNvSpPr>
          <p:nvPr>
            <p:ph type="body" sz="half" idx="2"/>
          </p:nvPr>
        </p:nvSpPr>
        <p:spPr>
          <a:xfrm>
            <a:off x="3207544" y="18429109"/>
            <a:ext cx="36381871" cy="3625543"/>
          </a:xfrm>
        </p:spPr>
        <p:txBody>
          <a:bodyPr anchor="ctr">
            <a:normAutofit/>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a:t>Click to edit Master text styles</a:t>
            </a:r>
          </a:p>
        </p:txBody>
      </p:sp>
      <p:sp>
        <p:nvSpPr>
          <p:cNvPr id="5" name="Date Placeholder 4"/>
          <p:cNvSpPr>
            <a:spLocks noGrp="1"/>
          </p:cNvSpPr>
          <p:nvPr>
            <p:ph type="dt" sz="half" idx="10"/>
          </p:nvPr>
        </p:nvSpPr>
        <p:spPr>
          <a:xfrm>
            <a:off x="26014761" y="1681963"/>
            <a:ext cx="10210681" cy="1611875"/>
          </a:xfrm>
        </p:spPr>
        <p:txBody>
          <a:bodyPr/>
          <a:lstStyle>
            <a:lvl1pPr algn="r">
              <a:defRPr/>
            </a:lvl1pPr>
          </a:lstStyle>
          <a:p>
            <a:fld id="{48A87A34-81AB-432B-8DAE-1953F412C126}" type="datetimeFigureOut">
              <a:rPr lang="en-US" smtClean="0"/>
              <a:pPr/>
              <a:t>1/18/2023</a:t>
            </a:fld>
            <a:endParaRPr lang="en-US" dirty="0"/>
          </a:p>
        </p:txBody>
      </p:sp>
      <p:sp>
        <p:nvSpPr>
          <p:cNvPr id="6" name="Footer Placeholder 5"/>
          <p:cNvSpPr>
            <a:spLocks noGrp="1"/>
          </p:cNvSpPr>
          <p:nvPr>
            <p:ph type="ftr" sz="quarter" idx="11"/>
          </p:nvPr>
        </p:nvSpPr>
        <p:spPr>
          <a:xfrm>
            <a:off x="2779871" y="1675063"/>
            <a:ext cx="22593381" cy="1611875"/>
          </a:xfrm>
        </p:spPr>
        <p:txBody>
          <a:bodyPr/>
          <a:lstStyle/>
          <a:p>
            <a:endParaRPr lang="en-US" dirty="0"/>
          </a:p>
        </p:txBody>
      </p:sp>
      <p:sp>
        <p:nvSpPr>
          <p:cNvPr id="7" name="Slide Number Placeholder 6"/>
          <p:cNvSpPr>
            <a:spLocks noGrp="1"/>
          </p:cNvSpPr>
          <p:nvPr>
            <p:ph type="sldNum" sz="quarter" idx="12"/>
          </p:nvPr>
        </p:nvSpPr>
        <p:spPr>
          <a:xfrm>
            <a:off x="36866951" y="1681963"/>
            <a:ext cx="3120428" cy="1611875"/>
          </a:xfrm>
        </p:spPr>
        <p:txBody>
          <a:bodyPr/>
          <a:lstStyle/>
          <a:p>
            <a:fld id="{6D22F896-40B5-4ADD-8801-0D06FADFA095}" type="slidenum">
              <a:rPr lang="en-US" smtClean="0"/>
              <a:t>‹#›</a:t>
            </a:fld>
            <a:endParaRPr lang="en-US" dirty="0"/>
          </a:p>
        </p:txBody>
      </p:sp>
      <p:sp>
        <p:nvSpPr>
          <p:cNvPr id="13" name="TextBox 12"/>
          <p:cNvSpPr txBox="1"/>
          <p:nvPr/>
        </p:nvSpPr>
        <p:spPr>
          <a:xfrm>
            <a:off x="1082548" y="3565748"/>
            <a:ext cx="2138363" cy="2581542"/>
          </a:xfrm>
          <a:prstGeom prst="rect">
            <a:avLst/>
          </a:prstGeom>
        </p:spPr>
        <p:txBody>
          <a:bodyPr vert="horz" lIns="403670" tIns="201835" rIns="403670" bIns="201835"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35317" dirty="0">
                <a:solidFill>
                  <a:schemeClr val="tx1"/>
                </a:solidFill>
                <a:effectLst/>
              </a:rPr>
              <a:t>“</a:t>
            </a:r>
          </a:p>
        </p:txBody>
      </p:sp>
      <p:sp>
        <p:nvSpPr>
          <p:cNvPr id="14" name="TextBox 13"/>
          <p:cNvSpPr txBox="1"/>
          <p:nvPr/>
        </p:nvSpPr>
        <p:spPr>
          <a:xfrm>
            <a:off x="38102949" y="13337913"/>
            <a:ext cx="2138363" cy="2581542"/>
          </a:xfrm>
          <a:prstGeom prst="rect">
            <a:avLst/>
          </a:prstGeom>
        </p:spPr>
        <p:txBody>
          <a:bodyPr vert="horz" lIns="403670" tIns="201835" rIns="403670" bIns="201835"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35317" dirty="0">
                <a:solidFill>
                  <a:schemeClr val="tx1"/>
                </a:solidFill>
                <a:effectLst/>
              </a:rPr>
              <a:t>”</a:t>
            </a:r>
          </a:p>
        </p:txBody>
      </p:sp>
    </p:spTree>
    <p:extLst>
      <p:ext uri="{BB962C8B-B14F-4D97-AF65-F5344CB8AC3E}">
        <p14:creationId xmlns:p14="http://schemas.microsoft.com/office/powerpoint/2010/main" val="3438395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54649"/>
            <a:ext cx="42767250" cy="8220564"/>
          </a:xfrm>
          <a:prstGeom prst="rect">
            <a:avLst/>
          </a:prstGeom>
        </p:spPr>
      </p:pic>
      <p:sp>
        <p:nvSpPr>
          <p:cNvPr id="2" name="Title 1"/>
          <p:cNvSpPr>
            <a:spLocks noGrp="1"/>
          </p:cNvSpPr>
          <p:nvPr>
            <p:ph type="title"/>
          </p:nvPr>
        </p:nvSpPr>
        <p:spPr>
          <a:xfrm>
            <a:off x="3207544" y="4965093"/>
            <a:ext cx="36363303" cy="11088705"/>
          </a:xfrm>
        </p:spPr>
        <p:txBody>
          <a:bodyPr anchor="b"/>
          <a:lstStyle>
            <a:lvl1pPr algn="l">
              <a:defRPr sz="14127"/>
            </a:lvl1pPr>
          </a:lstStyle>
          <a:p>
            <a:r>
              <a:rPr lang="en-US"/>
              <a:t>Click to edit Master title style</a:t>
            </a:r>
            <a:endParaRPr lang="en-US" dirty="0"/>
          </a:p>
        </p:txBody>
      </p:sp>
      <p:sp>
        <p:nvSpPr>
          <p:cNvPr id="4" name="Text Placeholder 3"/>
          <p:cNvSpPr>
            <a:spLocks noGrp="1"/>
          </p:cNvSpPr>
          <p:nvPr>
            <p:ph type="body" sz="half" idx="2"/>
          </p:nvPr>
        </p:nvSpPr>
        <p:spPr>
          <a:xfrm>
            <a:off x="3207507" y="16105797"/>
            <a:ext cx="36357812" cy="4414076"/>
          </a:xfrm>
        </p:spPr>
        <p:txBody>
          <a:bodyPr anchor="t"/>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a:t>Click to edit Master text styles</a:t>
            </a:r>
          </a:p>
        </p:txBody>
      </p:sp>
      <p:sp>
        <p:nvSpPr>
          <p:cNvPr id="5" name="Date Placeholder 4"/>
          <p:cNvSpPr>
            <a:spLocks noGrp="1"/>
          </p:cNvSpPr>
          <p:nvPr>
            <p:ph type="dt" sz="half" idx="10"/>
          </p:nvPr>
        </p:nvSpPr>
        <p:spPr>
          <a:xfrm>
            <a:off x="26014761" y="1672617"/>
            <a:ext cx="10210681" cy="1611875"/>
          </a:xfrm>
        </p:spPr>
        <p:txBody>
          <a:bodyPr/>
          <a:lstStyle>
            <a:lvl1pPr algn="r">
              <a:defRPr/>
            </a:lvl1pPr>
          </a:lstStyle>
          <a:p>
            <a:fld id="{48A87A34-81AB-432B-8DAE-1953F412C126}" type="datetimeFigureOut">
              <a:rPr lang="en-US" smtClean="0"/>
              <a:pPr/>
              <a:t>1/18/2023</a:t>
            </a:fld>
            <a:endParaRPr lang="en-US" dirty="0"/>
          </a:p>
        </p:txBody>
      </p:sp>
      <p:sp>
        <p:nvSpPr>
          <p:cNvPr id="6" name="Footer Placeholder 5"/>
          <p:cNvSpPr>
            <a:spLocks noGrp="1"/>
          </p:cNvSpPr>
          <p:nvPr>
            <p:ph type="ftr" sz="quarter" idx="11"/>
          </p:nvPr>
        </p:nvSpPr>
        <p:spPr>
          <a:xfrm>
            <a:off x="2779871" y="1672617"/>
            <a:ext cx="22593381" cy="1611875"/>
          </a:xfrm>
        </p:spPr>
        <p:txBody>
          <a:bodyPr/>
          <a:lstStyle/>
          <a:p>
            <a:endParaRPr lang="en-US" dirty="0"/>
          </a:p>
        </p:txBody>
      </p:sp>
      <p:sp>
        <p:nvSpPr>
          <p:cNvPr id="7" name="Slide Number Placeholder 6"/>
          <p:cNvSpPr>
            <a:spLocks noGrp="1"/>
          </p:cNvSpPr>
          <p:nvPr>
            <p:ph type="sldNum" sz="quarter" idx="12"/>
          </p:nvPr>
        </p:nvSpPr>
        <p:spPr>
          <a:xfrm>
            <a:off x="36866951" y="1681963"/>
            <a:ext cx="3120428" cy="161187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6766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0157229" y="3363915"/>
            <a:ext cx="29830152" cy="5756030"/>
          </a:xfrm>
        </p:spPr>
        <p:txBody>
          <a:bodyPr/>
          <a:lstStyle/>
          <a:p>
            <a:r>
              <a:rPr lang="en-US"/>
              <a:t>Click to edit Master title style</a:t>
            </a:r>
            <a:endParaRPr lang="en-US" dirty="0"/>
          </a:p>
        </p:txBody>
      </p:sp>
      <p:sp>
        <p:nvSpPr>
          <p:cNvPr id="7" name="Text Placeholder 2"/>
          <p:cNvSpPr>
            <a:spLocks noGrp="1"/>
          </p:cNvSpPr>
          <p:nvPr>
            <p:ph type="body" idx="1"/>
          </p:nvPr>
        </p:nvSpPr>
        <p:spPr>
          <a:xfrm>
            <a:off x="2779876" y="9721266"/>
            <a:ext cx="11974830" cy="2725211"/>
          </a:xfrm>
        </p:spPr>
        <p:txBody>
          <a:bodyPr anchor="b">
            <a:noAutofit/>
          </a:bodyPr>
          <a:lstStyle>
            <a:lvl1pPr marL="0" indent="0">
              <a:buNone/>
              <a:defRPr sz="10595" b="0">
                <a:solidFill>
                  <a:schemeClr val="tx1"/>
                </a:solidFill>
              </a:defRPr>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Click to edit Master text styles</a:t>
            </a:r>
          </a:p>
        </p:txBody>
      </p:sp>
      <p:sp>
        <p:nvSpPr>
          <p:cNvPr id="8" name="Text Placeholder 3"/>
          <p:cNvSpPr>
            <a:spLocks noGrp="1"/>
          </p:cNvSpPr>
          <p:nvPr>
            <p:ph type="body" sz="half" idx="15"/>
          </p:nvPr>
        </p:nvSpPr>
        <p:spPr>
          <a:xfrm>
            <a:off x="2779871" y="12822442"/>
            <a:ext cx="11974830" cy="14828934"/>
          </a:xfrm>
        </p:spPr>
        <p:txBody>
          <a:bodyPr anchor="t">
            <a:normAutofit/>
          </a:bodyPr>
          <a:lstStyle>
            <a:lvl1pPr marL="0" indent="0">
              <a:buNone/>
              <a:defRPr sz="6180"/>
            </a:lvl1pPr>
            <a:lvl2pPr marL="2018355" indent="0">
              <a:buNone/>
              <a:defRPr sz="5298"/>
            </a:lvl2pPr>
            <a:lvl3pPr marL="4036710" indent="0">
              <a:buNone/>
              <a:defRPr sz="4415"/>
            </a:lvl3pPr>
            <a:lvl4pPr marL="6055065" indent="0">
              <a:buNone/>
              <a:defRPr sz="3973"/>
            </a:lvl4pPr>
            <a:lvl5pPr marL="8073420" indent="0">
              <a:buNone/>
              <a:defRPr sz="3973"/>
            </a:lvl5pPr>
            <a:lvl6pPr marL="10091776" indent="0">
              <a:buNone/>
              <a:defRPr sz="3973"/>
            </a:lvl6pPr>
            <a:lvl7pPr marL="12110131" indent="0">
              <a:buNone/>
              <a:defRPr sz="3973"/>
            </a:lvl7pPr>
            <a:lvl8pPr marL="14128486" indent="0">
              <a:buNone/>
              <a:defRPr sz="3973"/>
            </a:lvl8pPr>
            <a:lvl9pPr marL="16146841" indent="0">
              <a:buNone/>
              <a:defRPr sz="3973"/>
            </a:lvl9pPr>
          </a:lstStyle>
          <a:p>
            <a:pPr lvl="0"/>
            <a:r>
              <a:rPr lang="en-US"/>
              <a:t>Click to edit Master text styles</a:t>
            </a:r>
          </a:p>
        </p:txBody>
      </p:sp>
      <p:sp>
        <p:nvSpPr>
          <p:cNvPr id="9" name="Text Placeholder 4"/>
          <p:cNvSpPr>
            <a:spLocks noGrp="1"/>
          </p:cNvSpPr>
          <p:nvPr>
            <p:ph type="body" sz="quarter" idx="3"/>
          </p:nvPr>
        </p:nvSpPr>
        <p:spPr>
          <a:xfrm>
            <a:off x="15444838" y="9717968"/>
            <a:ext cx="11974830" cy="2765887"/>
          </a:xfrm>
        </p:spPr>
        <p:txBody>
          <a:bodyPr anchor="b">
            <a:noAutofit/>
          </a:bodyPr>
          <a:lstStyle>
            <a:lvl1pPr marL="0" indent="0">
              <a:buNone/>
              <a:defRPr sz="10595" b="0">
                <a:solidFill>
                  <a:schemeClr val="tx1"/>
                </a:solidFill>
              </a:defRPr>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Click to edit Master text styles</a:t>
            </a:r>
          </a:p>
        </p:txBody>
      </p:sp>
      <p:sp>
        <p:nvSpPr>
          <p:cNvPr id="10" name="Text Placeholder 3"/>
          <p:cNvSpPr>
            <a:spLocks noGrp="1"/>
          </p:cNvSpPr>
          <p:nvPr>
            <p:ph type="body" sz="half" idx="16"/>
          </p:nvPr>
        </p:nvSpPr>
        <p:spPr>
          <a:xfrm>
            <a:off x="15438028" y="12820250"/>
            <a:ext cx="11974830" cy="14831111"/>
          </a:xfrm>
        </p:spPr>
        <p:txBody>
          <a:bodyPr anchor="t">
            <a:normAutofit/>
          </a:bodyPr>
          <a:lstStyle>
            <a:lvl1pPr marL="0" indent="0">
              <a:buNone/>
              <a:defRPr sz="6180"/>
            </a:lvl1pPr>
            <a:lvl2pPr marL="2018355" indent="0">
              <a:buNone/>
              <a:defRPr sz="5298"/>
            </a:lvl2pPr>
            <a:lvl3pPr marL="4036710" indent="0">
              <a:buNone/>
              <a:defRPr sz="4415"/>
            </a:lvl3pPr>
            <a:lvl4pPr marL="6055065" indent="0">
              <a:buNone/>
              <a:defRPr sz="3973"/>
            </a:lvl4pPr>
            <a:lvl5pPr marL="8073420" indent="0">
              <a:buNone/>
              <a:defRPr sz="3973"/>
            </a:lvl5pPr>
            <a:lvl6pPr marL="10091776" indent="0">
              <a:buNone/>
              <a:defRPr sz="3973"/>
            </a:lvl6pPr>
            <a:lvl7pPr marL="12110131" indent="0">
              <a:buNone/>
              <a:defRPr sz="3973"/>
            </a:lvl7pPr>
            <a:lvl8pPr marL="14128486" indent="0">
              <a:buNone/>
              <a:defRPr sz="3973"/>
            </a:lvl8pPr>
            <a:lvl9pPr marL="16146841" indent="0">
              <a:buNone/>
              <a:defRPr sz="3973"/>
            </a:lvl9pPr>
          </a:lstStyle>
          <a:p>
            <a:pPr lvl="0"/>
            <a:r>
              <a:rPr lang="en-US"/>
              <a:t>Click to edit Master text styles</a:t>
            </a:r>
          </a:p>
        </p:txBody>
      </p:sp>
      <p:sp>
        <p:nvSpPr>
          <p:cNvPr id="11" name="Text Placeholder 4"/>
          <p:cNvSpPr>
            <a:spLocks noGrp="1"/>
          </p:cNvSpPr>
          <p:nvPr>
            <p:ph type="body" sz="quarter" idx="13"/>
          </p:nvPr>
        </p:nvSpPr>
        <p:spPr>
          <a:xfrm>
            <a:off x="28012544" y="9680590"/>
            <a:ext cx="11974830" cy="2765887"/>
          </a:xfrm>
        </p:spPr>
        <p:txBody>
          <a:bodyPr anchor="b">
            <a:noAutofit/>
          </a:bodyPr>
          <a:lstStyle>
            <a:lvl1pPr marL="0" indent="0">
              <a:buNone/>
              <a:defRPr sz="10595" b="0">
                <a:solidFill>
                  <a:schemeClr val="tx1"/>
                </a:solidFill>
              </a:defRPr>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Click to edit Master text styles</a:t>
            </a:r>
          </a:p>
        </p:txBody>
      </p:sp>
      <p:sp>
        <p:nvSpPr>
          <p:cNvPr id="12" name="Text Placeholder 3"/>
          <p:cNvSpPr>
            <a:spLocks noGrp="1"/>
          </p:cNvSpPr>
          <p:nvPr>
            <p:ph type="body" sz="half" idx="17"/>
          </p:nvPr>
        </p:nvSpPr>
        <p:spPr>
          <a:xfrm>
            <a:off x="28012549" y="12822442"/>
            <a:ext cx="11974830" cy="14828934"/>
          </a:xfrm>
        </p:spPr>
        <p:txBody>
          <a:bodyPr anchor="t">
            <a:normAutofit/>
          </a:bodyPr>
          <a:lstStyle>
            <a:lvl1pPr marL="0" indent="0">
              <a:buNone/>
              <a:defRPr sz="6180"/>
            </a:lvl1pPr>
            <a:lvl2pPr marL="2018355" indent="0">
              <a:buNone/>
              <a:defRPr sz="5298"/>
            </a:lvl2pPr>
            <a:lvl3pPr marL="4036710" indent="0">
              <a:buNone/>
              <a:defRPr sz="4415"/>
            </a:lvl3pPr>
            <a:lvl4pPr marL="6055065" indent="0">
              <a:buNone/>
              <a:defRPr sz="3973"/>
            </a:lvl4pPr>
            <a:lvl5pPr marL="8073420" indent="0">
              <a:buNone/>
              <a:defRPr sz="3973"/>
            </a:lvl5pPr>
            <a:lvl6pPr marL="10091776" indent="0">
              <a:buNone/>
              <a:defRPr sz="3973"/>
            </a:lvl6pPr>
            <a:lvl7pPr marL="12110131" indent="0">
              <a:buNone/>
              <a:defRPr sz="3973"/>
            </a:lvl7pPr>
            <a:lvl8pPr marL="14128486" indent="0">
              <a:buNone/>
              <a:defRPr sz="3973"/>
            </a:lvl8pPr>
            <a:lvl9pPr marL="16146841" indent="0">
              <a:buNone/>
              <a:defRPr sz="3973"/>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627197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0157231" y="3363913"/>
            <a:ext cx="29849071" cy="5718651"/>
          </a:xfrm>
        </p:spPr>
        <p:txBody>
          <a:bodyPr/>
          <a:lstStyle/>
          <a:p>
            <a:r>
              <a:rPr lang="en-US"/>
              <a:t>Click to edit Master title style</a:t>
            </a:r>
            <a:endParaRPr lang="en-US" dirty="0"/>
          </a:p>
        </p:txBody>
      </p:sp>
      <p:sp>
        <p:nvSpPr>
          <p:cNvPr id="19" name="Text Placeholder 2"/>
          <p:cNvSpPr>
            <a:spLocks noGrp="1"/>
          </p:cNvSpPr>
          <p:nvPr>
            <p:ph type="body" idx="1"/>
          </p:nvPr>
        </p:nvSpPr>
        <p:spPr>
          <a:xfrm>
            <a:off x="2779871" y="18158685"/>
            <a:ext cx="11974830" cy="3014123"/>
          </a:xfrm>
        </p:spPr>
        <p:txBody>
          <a:bodyPr anchor="b">
            <a:noAutofit/>
          </a:bodyPr>
          <a:lstStyle>
            <a:lvl1pPr marL="0" indent="0">
              <a:buNone/>
              <a:defRPr sz="10595" b="0">
                <a:solidFill>
                  <a:schemeClr val="tx1"/>
                </a:solidFill>
              </a:defRPr>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Click to edit Master text styles</a:t>
            </a:r>
          </a:p>
        </p:txBody>
      </p:sp>
      <p:sp>
        <p:nvSpPr>
          <p:cNvPr id="20" name="Picture Placeholder 2"/>
          <p:cNvSpPr>
            <a:spLocks noGrp="1" noChangeAspect="1"/>
          </p:cNvSpPr>
          <p:nvPr>
            <p:ph type="pic" idx="15"/>
          </p:nvPr>
        </p:nvSpPr>
        <p:spPr>
          <a:xfrm>
            <a:off x="2779871" y="10293572"/>
            <a:ext cx="11974830" cy="665410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7063"/>
            </a:lvl1pPr>
            <a:lvl2pPr marL="2018355" indent="0">
              <a:buNone/>
              <a:defRPr sz="7063"/>
            </a:lvl2pPr>
            <a:lvl3pPr marL="4036710" indent="0">
              <a:buNone/>
              <a:defRPr sz="7063"/>
            </a:lvl3pPr>
            <a:lvl4pPr marL="6055065" indent="0">
              <a:buNone/>
              <a:defRPr sz="7063"/>
            </a:lvl4pPr>
            <a:lvl5pPr marL="8073420" indent="0">
              <a:buNone/>
              <a:defRPr sz="7063"/>
            </a:lvl5pPr>
            <a:lvl6pPr marL="10091776" indent="0">
              <a:buNone/>
              <a:defRPr sz="7063"/>
            </a:lvl6pPr>
            <a:lvl7pPr marL="12110131" indent="0">
              <a:buNone/>
              <a:defRPr sz="7063"/>
            </a:lvl7pPr>
            <a:lvl8pPr marL="14128486" indent="0">
              <a:buNone/>
              <a:defRPr sz="7063"/>
            </a:lvl8pPr>
            <a:lvl9pPr marL="16146841" indent="0">
              <a:buNone/>
              <a:defRPr sz="7063"/>
            </a:lvl9pPr>
          </a:lstStyle>
          <a:p>
            <a:r>
              <a:rPr lang="en-US"/>
              <a:t>Click icon to add picture</a:t>
            </a:r>
            <a:endParaRPr lang="en-US" dirty="0"/>
          </a:p>
        </p:txBody>
      </p:sp>
      <p:sp>
        <p:nvSpPr>
          <p:cNvPr id="21" name="Text Placeholder 3"/>
          <p:cNvSpPr>
            <a:spLocks noGrp="1"/>
          </p:cNvSpPr>
          <p:nvPr>
            <p:ph type="body" sz="half" idx="18"/>
          </p:nvPr>
        </p:nvSpPr>
        <p:spPr>
          <a:xfrm>
            <a:off x="2779871" y="21172799"/>
            <a:ext cx="11974830" cy="6478564"/>
          </a:xfrm>
        </p:spPr>
        <p:txBody>
          <a:bodyPr anchor="t">
            <a:normAutofit/>
          </a:bodyPr>
          <a:lstStyle>
            <a:lvl1pPr marL="0" indent="0">
              <a:buNone/>
              <a:defRPr sz="6180"/>
            </a:lvl1pPr>
            <a:lvl2pPr marL="2018355" indent="0">
              <a:buNone/>
              <a:defRPr sz="5298"/>
            </a:lvl2pPr>
            <a:lvl3pPr marL="4036710" indent="0">
              <a:buNone/>
              <a:defRPr sz="4415"/>
            </a:lvl3pPr>
            <a:lvl4pPr marL="6055065" indent="0">
              <a:buNone/>
              <a:defRPr sz="3973"/>
            </a:lvl4pPr>
            <a:lvl5pPr marL="8073420" indent="0">
              <a:buNone/>
              <a:defRPr sz="3973"/>
            </a:lvl5pPr>
            <a:lvl6pPr marL="10091776" indent="0">
              <a:buNone/>
              <a:defRPr sz="3973"/>
            </a:lvl6pPr>
            <a:lvl7pPr marL="12110131" indent="0">
              <a:buNone/>
              <a:defRPr sz="3973"/>
            </a:lvl7pPr>
            <a:lvl8pPr marL="14128486" indent="0">
              <a:buNone/>
              <a:defRPr sz="3973"/>
            </a:lvl8pPr>
            <a:lvl9pPr marL="16146841" indent="0">
              <a:buNone/>
              <a:defRPr sz="3973"/>
            </a:lvl9pPr>
          </a:lstStyle>
          <a:p>
            <a:pPr lvl="0"/>
            <a:r>
              <a:rPr lang="en-US"/>
              <a:t>Click to edit Master text styles</a:t>
            </a:r>
          </a:p>
        </p:txBody>
      </p:sp>
      <p:sp>
        <p:nvSpPr>
          <p:cNvPr id="22" name="Text Placeholder 4"/>
          <p:cNvSpPr>
            <a:spLocks noGrp="1"/>
          </p:cNvSpPr>
          <p:nvPr>
            <p:ph type="body" sz="quarter" idx="3"/>
          </p:nvPr>
        </p:nvSpPr>
        <p:spPr>
          <a:xfrm>
            <a:off x="15396364" y="18158685"/>
            <a:ext cx="11974830" cy="3014123"/>
          </a:xfrm>
        </p:spPr>
        <p:txBody>
          <a:bodyPr anchor="b">
            <a:noAutofit/>
          </a:bodyPr>
          <a:lstStyle>
            <a:lvl1pPr marL="0" indent="0">
              <a:buNone/>
              <a:defRPr sz="10595" b="0">
                <a:solidFill>
                  <a:schemeClr val="tx1"/>
                </a:solidFill>
              </a:defRPr>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Click to edit Master text styles</a:t>
            </a:r>
          </a:p>
        </p:txBody>
      </p:sp>
      <p:sp>
        <p:nvSpPr>
          <p:cNvPr id="23" name="Picture Placeholder 2"/>
          <p:cNvSpPr>
            <a:spLocks noGrp="1" noChangeAspect="1"/>
          </p:cNvSpPr>
          <p:nvPr>
            <p:ph type="pic" idx="21"/>
          </p:nvPr>
        </p:nvSpPr>
        <p:spPr>
          <a:xfrm>
            <a:off x="15396360" y="10293572"/>
            <a:ext cx="11974830" cy="666541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7063"/>
            </a:lvl1pPr>
            <a:lvl2pPr marL="2018355" indent="0">
              <a:buNone/>
              <a:defRPr sz="7063"/>
            </a:lvl2pPr>
            <a:lvl3pPr marL="4036710" indent="0">
              <a:buNone/>
              <a:defRPr sz="7063"/>
            </a:lvl3pPr>
            <a:lvl4pPr marL="6055065" indent="0">
              <a:buNone/>
              <a:defRPr sz="7063"/>
            </a:lvl4pPr>
            <a:lvl5pPr marL="8073420" indent="0">
              <a:buNone/>
              <a:defRPr sz="7063"/>
            </a:lvl5pPr>
            <a:lvl6pPr marL="10091776" indent="0">
              <a:buNone/>
              <a:defRPr sz="7063"/>
            </a:lvl6pPr>
            <a:lvl7pPr marL="12110131" indent="0">
              <a:buNone/>
              <a:defRPr sz="7063"/>
            </a:lvl7pPr>
            <a:lvl8pPr marL="14128486" indent="0">
              <a:buNone/>
              <a:defRPr sz="7063"/>
            </a:lvl8pPr>
            <a:lvl9pPr marL="16146841" indent="0">
              <a:buNone/>
              <a:defRPr sz="7063"/>
            </a:lvl9pPr>
          </a:lstStyle>
          <a:p>
            <a:r>
              <a:rPr lang="en-US"/>
              <a:t>Click icon to add picture</a:t>
            </a:r>
            <a:endParaRPr lang="en-US" dirty="0"/>
          </a:p>
        </p:txBody>
      </p:sp>
      <p:sp>
        <p:nvSpPr>
          <p:cNvPr id="24" name="Text Placeholder 3"/>
          <p:cNvSpPr>
            <a:spLocks noGrp="1"/>
          </p:cNvSpPr>
          <p:nvPr>
            <p:ph type="body" sz="half" idx="19"/>
          </p:nvPr>
        </p:nvSpPr>
        <p:spPr>
          <a:xfrm>
            <a:off x="15391617" y="21172795"/>
            <a:ext cx="11974830" cy="6478564"/>
          </a:xfrm>
        </p:spPr>
        <p:txBody>
          <a:bodyPr anchor="t">
            <a:normAutofit/>
          </a:bodyPr>
          <a:lstStyle>
            <a:lvl1pPr marL="0" indent="0">
              <a:buNone/>
              <a:defRPr sz="6180"/>
            </a:lvl1pPr>
            <a:lvl2pPr marL="2018355" indent="0">
              <a:buNone/>
              <a:defRPr sz="5298"/>
            </a:lvl2pPr>
            <a:lvl3pPr marL="4036710" indent="0">
              <a:buNone/>
              <a:defRPr sz="4415"/>
            </a:lvl3pPr>
            <a:lvl4pPr marL="6055065" indent="0">
              <a:buNone/>
              <a:defRPr sz="3973"/>
            </a:lvl4pPr>
            <a:lvl5pPr marL="8073420" indent="0">
              <a:buNone/>
              <a:defRPr sz="3973"/>
            </a:lvl5pPr>
            <a:lvl6pPr marL="10091776" indent="0">
              <a:buNone/>
              <a:defRPr sz="3973"/>
            </a:lvl6pPr>
            <a:lvl7pPr marL="12110131" indent="0">
              <a:buNone/>
              <a:defRPr sz="3973"/>
            </a:lvl7pPr>
            <a:lvl8pPr marL="14128486" indent="0">
              <a:buNone/>
              <a:defRPr sz="3973"/>
            </a:lvl8pPr>
            <a:lvl9pPr marL="16146841" indent="0">
              <a:buNone/>
              <a:defRPr sz="3973"/>
            </a:lvl9pPr>
          </a:lstStyle>
          <a:p>
            <a:pPr lvl="0"/>
            <a:r>
              <a:rPr lang="en-US"/>
              <a:t>Click to edit Master text styles</a:t>
            </a:r>
          </a:p>
        </p:txBody>
      </p:sp>
      <p:sp>
        <p:nvSpPr>
          <p:cNvPr id="25" name="Text Placeholder 4"/>
          <p:cNvSpPr>
            <a:spLocks noGrp="1"/>
          </p:cNvSpPr>
          <p:nvPr>
            <p:ph type="body" sz="quarter" idx="13"/>
          </p:nvPr>
        </p:nvSpPr>
        <p:spPr>
          <a:xfrm>
            <a:off x="28031468" y="18158685"/>
            <a:ext cx="11974830" cy="3014123"/>
          </a:xfrm>
        </p:spPr>
        <p:txBody>
          <a:bodyPr anchor="b">
            <a:noAutofit/>
          </a:bodyPr>
          <a:lstStyle>
            <a:lvl1pPr marL="0" indent="0">
              <a:buNone/>
              <a:defRPr sz="10595" b="0">
                <a:solidFill>
                  <a:schemeClr val="tx1"/>
                </a:solidFill>
              </a:defRPr>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Click to edit Master text styles</a:t>
            </a:r>
          </a:p>
        </p:txBody>
      </p:sp>
      <p:sp>
        <p:nvSpPr>
          <p:cNvPr id="26" name="Picture Placeholder 2"/>
          <p:cNvSpPr>
            <a:spLocks noGrp="1" noChangeAspect="1"/>
          </p:cNvSpPr>
          <p:nvPr>
            <p:ph type="pic" idx="22"/>
          </p:nvPr>
        </p:nvSpPr>
        <p:spPr>
          <a:xfrm>
            <a:off x="28031463" y="10293579"/>
            <a:ext cx="11974830" cy="666124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7063"/>
            </a:lvl1pPr>
            <a:lvl2pPr marL="2018355" indent="0">
              <a:buNone/>
              <a:defRPr sz="7063"/>
            </a:lvl2pPr>
            <a:lvl3pPr marL="4036710" indent="0">
              <a:buNone/>
              <a:defRPr sz="7063"/>
            </a:lvl3pPr>
            <a:lvl4pPr marL="6055065" indent="0">
              <a:buNone/>
              <a:defRPr sz="7063"/>
            </a:lvl4pPr>
            <a:lvl5pPr marL="8073420" indent="0">
              <a:buNone/>
              <a:defRPr sz="7063"/>
            </a:lvl5pPr>
            <a:lvl6pPr marL="10091776" indent="0">
              <a:buNone/>
              <a:defRPr sz="7063"/>
            </a:lvl6pPr>
            <a:lvl7pPr marL="12110131" indent="0">
              <a:buNone/>
              <a:defRPr sz="7063"/>
            </a:lvl7pPr>
            <a:lvl8pPr marL="14128486" indent="0">
              <a:buNone/>
              <a:defRPr sz="7063"/>
            </a:lvl8pPr>
            <a:lvl9pPr marL="16146841" indent="0">
              <a:buNone/>
              <a:defRPr sz="7063"/>
            </a:lvl9pPr>
          </a:lstStyle>
          <a:p>
            <a:r>
              <a:rPr lang="en-US"/>
              <a:t>Click icon to add picture</a:t>
            </a:r>
            <a:endParaRPr lang="en-US" dirty="0"/>
          </a:p>
        </p:txBody>
      </p:sp>
      <p:sp>
        <p:nvSpPr>
          <p:cNvPr id="27" name="Text Placeholder 3"/>
          <p:cNvSpPr>
            <a:spLocks noGrp="1"/>
          </p:cNvSpPr>
          <p:nvPr>
            <p:ph type="body" sz="half" idx="20"/>
          </p:nvPr>
        </p:nvSpPr>
        <p:spPr>
          <a:xfrm>
            <a:off x="28031033" y="21172786"/>
            <a:ext cx="11974830" cy="6478564"/>
          </a:xfrm>
        </p:spPr>
        <p:txBody>
          <a:bodyPr anchor="t">
            <a:normAutofit/>
          </a:bodyPr>
          <a:lstStyle>
            <a:lvl1pPr marL="0" indent="0">
              <a:buNone/>
              <a:defRPr sz="6180"/>
            </a:lvl1pPr>
            <a:lvl2pPr marL="2018355" indent="0">
              <a:buNone/>
              <a:defRPr sz="5298"/>
            </a:lvl2pPr>
            <a:lvl3pPr marL="4036710" indent="0">
              <a:buNone/>
              <a:defRPr sz="4415"/>
            </a:lvl3pPr>
            <a:lvl4pPr marL="6055065" indent="0">
              <a:buNone/>
              <a:defRPr sz="3973"/>
            </a:lvl4pPr>
            <a:lvl5pPr marL="8073420" indent="0">
              <a:buNone/>
              <a:defRPr sz="3973"/>
            </a:lvl5pPr>
            <a:lvl6pPr marL="10091776" indent="0">
              <a:buNone/>
              <a:defRPr sz="3973"/>
            </a:lvl6pPr>
            <a:lvl7pPr marL="12110131" indent="0">
              <a:buNone/>
              <a:defRPr sz="3973"/>
            </a:lvl7pPr>
            <a:lvl8pPr marL="14128486" indent="0">
              <a:buNone/>
              <a:defRPr sz="3973"/>
            </a:lvl8pPr>
            <a:lvl9pPr marL="16146841" indent="0">
              <a:buNone/>
              <a:defRPr sz="3973"/>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442852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2779871" y="9688068"/>
            <a:ext cx="37207508" cy="17963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23972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54649"/>
            <a:ext cx="42767250" cy="8220564"/>
          </a:xfrm>
          <a:prstGeom prst="rect">
            <a:avLst/>
          </a:prstGeom>
        </p:spPr>
      </p:pic>
      <p:sp>
        <p:nvSpPr>
          <p:cNvPr id="2" name="Vertical Title 1"/>
          <p:cNvSpPr>
            <a:spLocks noGrp="1"/>
          </p:cNvSpPr>
          <p:nvPr>
            <p:ph type="title" orient="vert"/>
          </p:nvPr>
        </p:nvSpPr>
        <p:spPr>
          <a:xfrm>
            <a:off x="32770406" y="3298504"/>
            <a:ext cx="7216973" cy="18756130"/>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779874" y="3293836"/>
            <a:ext cx="29362893" cy="187607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6014761" y="1681963"/>
            <a:ext cx="10210681" cy="1611875"/>
          </a:xfrm>
        </p:spPr>
        <p:txBody>
          <a:bodyPr/>
          <a:lstStyle>
            <a:lvl1pPr algn="r">
              <a:defRPr/>
            </a:lvl1pPr>
          </a:lstStyle>
          <a:p>
            <a:fld id="{48A87A34-81AB-432B-8DAE-1953F412C126}" type="datetimeFigureOut">
              <a:rPr lang="en-US" smtClean="0"/>
              <a:pPr/>
              <a:t>1/18/2023</a:t>
            </a:fld>
            <a:endParaRPr lang="en-US" dirty="0"/>
          </a:p>
        </p:txBody>
      </p:sp>
      <p:sp>
        <p:nvSpPr>
          <p:cNvPr id="5" name="Footer Placeholder 4"/>
          <p:cNvSpPr>
            <a:spLocks noGrp="1"/>
          </p:cNvSpPr>
          <p:nvPr>
            <p:ph type="ftr" sz="quarter" idx="11"/>
          </p:nvPr>
        </p:nvSpPr>
        <p:spPr>
          <a:xfrm>
            <a:off x="2779871" y="1681963"/>
            <a:ext cx="22593381" cy="1611875"/>
          </a:xfrm>
        </p:spPr>
        <p:txBody>
          <a:bodyPr/>
          <a:lstStyle/>
          <a:p>
            <a:endParaRPr lang="en-US" dirty="0"/>
          </a:p>
        </p:txBody>
      </p:sp>
      <p:sp>
        <p:nvSpPr>
          <p:cNvPr id="6" name="Slide Number Placeholder 5"/>
          <p:cNvSpPr>
            <a:spLocks noGrp="1"/>
          </p:cNvSpPr>
          <p:nvPr>
            <p:ph type="sldNum" sz="quarter" idx="12"/>
          </p:nvPr>
        </p:nvSpPr>
        <p:spPr>
          <a:xfrm>
            <a:off x="36866951" y="1681963"/>
            <a:ext cx="3120428" cy="161187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78083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788282303"/>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With Guides">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C96E18C0-5E19-4D47-9237-14BD7C2930F7}"/>
              </a:ext>
            </a:extLst>
          </p:cNvPr>
          <p:cNvSpPr>
            <a:spLocks noGrp="1"/>
          </p:cNvSpPr>
          <p:nvPr>
            <p:ph type="body" sz="quarter" idx="10" hasCustomPrompt="1"/>
          </p:nvPr>
        </p:nvSpPr>
        <p:spPr>
          <a:xfrm>
            <a:off x="11137305" y="2668969"/>
            <a:ext cx="20529765" cy="771750"/>
          </a:xfrm>
          <a:prstGeom prst="rect">
            <a:avLst/>
          </a:prstGeom>
        </p:spPr>
        <p:txBody>
          <a:bodyPr wrap="square">
            <a:spAutoFit/>
          </a:bodyPr>
          <a:lstStyle>
            <a:lvl1pPr marL="0" indent="0" algn="ctr">
              <a:buNone/>
              <a:defRPr sz="4415"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19" name="Text Placeholder 17">
            <a:extLst>
              <a:ext uri="{FF2B5EF4-FFF2-40B4-BE49-F238E27FC236}">
                <a16:creationId xmlns:a16="http://schemas.microsoft.com/office/drawing/2014/main" id="{EECA4861-B93C-0849-A47D-17FACB135140}"/>
              </a:ext>
            </a:extLst>
          </p:cNvPr>
          <p:cNvSpPr>
            <a:spLocks noGrp="1"/>
          </p:cNvSpPr>
          <p:nvPr>
            <p:ph type="body" sz="quarter" idx="11" hasCustomPrompt="1"/>
          </p:nvPr>
        </p:nvSpPr>
        <p:spPr>
          <a:xfrm>
            <a:off x="11137305" y="1576878"/>
            <a:ext cx="20529765" cy="849191"/>
          </a:xfrm>
          <a:prstGeom prst="rect">
            <a:avLst/>
          </a:prstGeom>
        </p:spPr>
        <p:txBody>
          <a:bodyPr wrap="square">
            <a:spAutoFit/>
          </a:bodyPr>
          <a:lstStyle>
            <a:lvl1pPr marL="0" indent="0" algn="ctr">
              <a:buNone/>
              <a:defRPr sz="4966"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20" name="Text Placeholder 17">
            <a:extLst>
              <a:ext uri="{FF2B5EF4-FFF2-40B4-BE49-F238E27FC236}">
                <a16:creationId xmlns:a16="http://schemas.microsoft.com/office/drawing/2014/main" id="{053CD722-9E93-6049-839B-8A79A9C42804}"/>
              </a:ext>
            </a:extLst>
          </p:cNvPr>
          <p:cNvSpPr>
            <a:spLocks noGrp="1"/>
          </p:cNvSpPr>
          <p:nvPr>
            <p:ph type="body" sz="quarter" idx="12" hasCustomPrompt="1"/>
          </p:nvPr>
        </p:nvSpPr>
        <p:spPr>
          <a:xfrm>
            <a:off x="11137305" y="245242"/>
            <a:ext cx="20529765" cy="1103948"/>
          </a:xfrm>
          <a:prstGeom prst="rect">
            <a:avLst/>
          </a:prstGeom>
        </p:spPr>
        <p:txBody>
          <a:bodyPr wrap="square">
            <a:spAutoFit/>
          </a:bodyPr>
          <a:lstStyle>
            <a:lvl1pPr marL="0" indent="0" algn="ctr">
              <a:buNone/>
              <a:defRPr sz="6622"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27" name="Text Placeholder 9">
            <a:extLst>
              <a:ext uri="{FF2B5EF4-FFF2-40B4-BE49-F238E27FC236}">
                <a16:creationId xmlns:a16="http://schemas.microsoft.com/office/drawing/2014/main" id="{0022466D-7E9F-0541-8791-ADE9FFDEB5D2}"/>
              </a:ext>
            </a:extLst>
          </p:cNvPr>
          <p:cNvSpPr>
            <a:spLocks noGrp="1"/>
          </p:cNvSpPr>
          <p:nvPr>
            <p:ph type="body" sz="quarter" idx="15" hasCustomPrompt="1"/>
          </p:nvPr>
        </p:nvSpPr>
        <p:spPr>
          <a:xfrm>
            <a:off x="444811" y="4596263"/>
            <a:ext cx="9801509" cy="516936"/>
          </a:xfrm>
          <a:prstGeom prst="rect">
            <a:avLst/>
          </a:prstGeom>
        </p:spPr>
        <p:txBody>
          <a:bodyPr wrap="square">
            <a:spAutoFit/>
          </a:bodyPr>
          <a:lstStyle>
            <a:lvl1pPr marL="0" indent="0" algn="ctr">
              <a:buNone/>
              <a:defRPr lang="en-US" sz="2759" b="1" dirty="0">
                <a:solidFill>
                  <a:schemeClr val="accent1">
                    <a:lumMod val="50000"/>
                  </a:schemeClr>
                </a:solidFill>
                <a:latin typeface="+mj-lt"/>
              </a:defRPr>
            </a:lvl1pPr>
            <a:lvl2pPr>
              <a:defRPr lang="en-US" sz="2943" smtClean="0"/>
            </a:lvl2pPr>
            <a:lvl3pPr>
              <a:defRPr lang="en-US" sz="1839" smtClean="0"/>
            </a:lvl3pPr>
            <a:lvl4pPr>
              <a:defRPr lang="en-US" sz="1472" smtClean="0"/>
            </a:lvl4pPr>
            <a:lvl5pPr>
              <a:defRPr lang="en-US" sz="1472"/>
            </a:lvl5pPr>
          </a:lstStyle>
          <a:p>
            <a:r>
              <a:rPr lang="en-US" dirty="0">
                <a:effectLst/>
                <a:latin typeface="Calibri" panose="020F0502020204030204" pitchFamily="34" charset="0"/>
              </a:rPr>
              <a:t>(click to edit) INTRODUCTION or ABSTRACT</a:t>
            </a:r>
          </a:p>
        </p:txBody>
      </p:sp>
      <p:sp>
        <p:nvSpPr>
          <p:cNvPr id="28" name="Text Placeholder 9">
            <a:extLst>
              <a:ext uri="{FF2B5EF4-FFF2-40B4-BE49-F238E27FC236}">
                <a16:creationId xmlns:a16="http://schemas.microsoft.com/office/drawing/2014/main" id="{8BA21A8B-51D3-DF46-9C47-207CAE71FBEA}"/>
              </a:ext>
            </a:extLst>
          </p:cNvPr>
          <p:cNvSpPr>
            <a:spLocks noGrp="1"/>
          </p:cNvSpPr>
          <p:nvPr>
            <p:ph type="body" sz="quarter" idx="17" hasCustomPrompt="1"/>
          </p:nvPr>
        </p:nvSpPr>
        <p:spPr>
          <a:xfrm>
            <a:off x="445492" y="13546154"/>
            <a:ext cx="9801509" cy="516936"/>
          </a:xfrm>
          <a:prstGeom prst="rect">
            <a:avLst/>
          </a:prstGeom>
        </p:spPr>
        <p:txBody>
          <a:bodyPr wrap="square">
            <a:spAutoFit/>
          </a:bodyPr>
          <a:lstStyle>
            <a:lvl1pPr marL="0" indent="0" algn="ctr">
              <a:buNone/>
              <a:defRPr lang="en-US" sz="2759" b="1" dirty="0">
                <a:solidFill>
                  <a:schemeClr val="accent1">
                    <a:lumMod val="50000"/>
                  </a:schemeClr>
                </a:solidFill>
                <a:latin typeface="+mj-lt"/>
              </a:defRPr>
            </a:lvl1pPr>
            <a:lvl2pPr>
              <a:defRPr lang="en-US" sz="2943" smtClean="0"/>
            </a:lvl2pPr>
            <a:lvl3pPr>
              <a:defRPr lang="en-US" sz="1839" smtClean="0"/>
            </a:lvl3pPr>
            <a:lvl4pPr>
              <a:defRPr lang="en-US" sz="1472" smtClean="0"/>
            </a:lvl4pPr>
            <a:lvl5pPr>
              <a:defRPr lang="en-US" sz="1472"/>
            </a:lvl5pPr>
          </a:lstStyle>
          <a:p>
            <a:r>
              <a:rPr lang="en-US" dirty="0">
                <a:effectLst/>
                <a:latin typeface="Calibri" panose="020F0502020204030204" pitchFamily="34" charset="0"/>
              </a:rPr>
              <a:t>(click to edit)  OBJECTIVES</a:t>
            </a:r>
          </a:p>
        </p:txBody>
      </p:sp>
      <p:sp>
        <p:nvSpPr>
          <p:cNvPr id="29" name="Text Placeholder 9">
            <a:extLst>
              <a:ext uri="{FF2B5EF4-FFF2-40B4-BE49-F238E27FC236}">
                <a16:creationId xmlns:a16="http://schemas.microsoft.com/office/drawing/2014/main" id="{6B7BCEDA-48FE-554E-B697-5222E92C0303}"/>
              </a:ext>
            </a:extLst>
          </p:cNvPr>
          <p:cNvSpPr>
            <a:spLocks noGrp="1"/>
          </p:cNvSpPr>
          <p:nvPr>
            <p:ph type="body" sz="quarter" idx="18" hasCustomPrompt="1"/>
          </p:nvPr>
        </p:nvSpPr>
        <p:spPr>
          <a:xfrm>
            <a:off x="11137305" y="4596262"/>
            <a:ext cx="9800828" cy="516936"/>
          </a:xfrm>
          <a:prstGeom prst="rect">
            <a:avLst/>
          </a:prstGeom>
        </p:spPr>
        <p:txBody>
          <a:bodyPr wrap="square">
            <a:spAutoFit/>
          </a:bodyPr>
          <a:lstStyle>
            <a:lvl1pPr marL="0" indent="0" algn="ctr">
              <a:buNone/>
              <a:defRPr lang="en-US" sz="2759" b="1" dirty="0">
                <a:solidFill>
                  <a:schemeClr val="accent1">
                    <a:lumMod val="50000"/>
                  </a:schemeClr>
                </a:solidFill>
                <a:latin typeface="+mj-lt"/>
              </a:defRPr>
            </a:lvl1pPr>
            <a:lvl2pPr>
              <a:defRPr lang="en-US" sz="2943" smtClean="0"/>
            </a:lvl2pPr>
            <a:lvl3pPr>
              <a:defRPr lang="en-US" sz="1839" smtClean="0"/>
            </a:lvl3pPr>
            <a:lvl4pPr>
              <a:defRPr lang="en-US" sz="1472" smtClean="0"/>
            </a:lvl4pPr>
            <a:lvl5pPr>
              <a:defRPr lang="en-US" sz="1472"/>
            </a:lvl5pPr>
          </a:lstStyle>
          <a:p>
            <a:r>
              <a:rPr lang="en-US" dirty="0">
                <a:effectLst/>
                <a:latin typeface="Calibri" panose="020F0502020204030204" pitchFamily="34" charset="0"/>
              </a:rPr>
              <a:t>(click to edit)  MATERIALS &amp; METHODS</a:t>
            </a:r>
          </a:p>
        </p:txBody>
      </p:sp>
      <p:sp>
        <p:nvSpPr>
          <p:cNvPr id="30" name="Text Placeholder 9">
            <a:extLst>
              <a:ext uri="{FF2B5EF4-FFF2-40B4-BE49-F238E27FC236}">
                <a16:creationId xmlns:a16="http://schemas.microsoft.com/office/drawing/2014/main" id="{195A2674-63FD-C54C-9DAA-0C31B6481A1A}"/>
              </a:ext>
            </a:extLst>
          </p:cNvPr>
          <p:cNvSpPr>
            <a:spLocks noGrp="1"/>
          </p:cNvSpPr>
          <p:nvPr>
            <p:ph type="body" sz="quarter" idx="19" hasCustomPrompt="1"/>
          </p:nvPr>
        </p:nvSpPr>
        <p:spPr>
          <a:xfrm>
            <a:off x="21829117" y="4596261"/>
            <a:ext cx="9800828" cy="516936"/>
          </a:xfrm>
          <a:prstGeom prst="rect">
            <a:avLst/>
          </a:prstGeom>
        </p:spPr>
        <p:txBody>
          <a:bodyPr wrap="square">
            <a:spAutoFit/>
          </a:bodyPr>
          <a:lstStyle>
            <a:lvl1pPr marL="0" indent="0" algn="ctr">
              <a:buNone/>
              <a:defRPr lang="en-US" sz="2759" b="1" dirty="0">
                <a:solidFill>
                  <a:schemeClr val="accent1">
                    <a:lumMod val="50000"/>
                  </a:schemeClr>
                </a:solidFill>
                <a:latin typeface="+mj-lt"/>
              </a:defRPr>
            </a:lvl1pPr>
            <a:lvl2pPr>
              <a:defRPr lang="en-US" sz="2943" smtClean="0"/>
            </a:lvl2pPr>
            <a:lvl3pPr>
              <a:defRPr lang="en-US" sz="1839" smtClean="0"/>
            </a:lvl3pPr>
            <a:lvl4pPr>
              <a:defRPr lang="en-US" sz="1472" smtClean="0"/>
            </a:lvl4pPr>
            <a:lvl5pPr>
              <a:defRPr lang="en-US" sz="1472"/>
            </a:lvl5pPr>
          </a:lstStyle>
          <a:p>
            <a:r>
              <a:rPr lang="en-US" dirty="0">
                <a:effectLst/>
                <a:latin typeface="Calibri" panose="020F0502020204030204" pitchFamily="34" charset="0"/>
              </a:rPr>
              <a:t>(click to edit)  RESULTS</a:t>
            </a:r>
          </a:p>
        </p:txBody>
      </p:sp>
      <p:sp>
        <p:nvSpPr>
          <p:cNvPr id="31" name="Text Placeholder 9">
            <a:extLst>
              <a:ext uri="{FF2B5EF4-FFF2-40B4-BE49-F238E27FC236}">
                <a16:creationId xmlns:a16="http://schemas.microsoft.com/office/drawing/2014/main" id="{515A5891-6D49-BD40-81DC-C833CD1D5A59}"/>
              </a:ext>
            </a:extLst>
          </p:cNvPr>
          <p:cNvSpPr>
            <a:spLocks noGrp="1"/>
          </p:cNvSpPr>
          <p:nvPr>
            <p:ph type="body" sz="quarter" idx="20" hasCustomPrompt="1"/>
          </p:nvPr>
        </p:nvSpPr>
        <p:spPr>
          <a:xfrm>
            <a:off x="32520930" y="4596261"/>
            <a:ext cx="9800828" cy="516936"/>
          </a:xfrm>
          <a:prstGeom prst="rect">
            <a:avLst/>
          </a:prstGeom>
        </p:spPr>
        <p:txBody>
          <a:bodyPr wrap="square">
            <a:spAutoFit/>
          </a:bodyPr>
          <a:lstStyle>
            <a:lvl1pPr marL="0" indent="0" algn="ctr">
              <a:buNone/>
              <a:defRPr lang="en-US" sz="2759" b="1" dirty="0">
                <a:solidFill>
                  <a:schemeClr val="accent1">
                    <a:lumMod val="50000"/>
                  </a:schemeClr>
                </a:solidFill>
                <a:latin typeface="+mj-lt"/>
              </a:defRPr>
            </a:lvl1pPr>
            <a:lvl2pPr>
              <a:defRPr lang="en-US" sz="2943" smtClean="0"/>
            </a:lvl2pPr>
            <a:lvl3pPr>
              <a:defRPr lang="en-US" sz="1839" smtClean="0"/>
            </a:lvl3pPr>
            <a:lvl4pPr>
              <a:defRPr lang="en-US" sz="1472" smtClean="0"/>
            </a:lvl4pPr>
            <a:lvl5pPr>
              <a:defRPr lang="en-US" sz="1472"/>
            </a:lvl5pPr>
          </a:lstStyle>
          <a:p>
            <a:r>
              <a:rPr lang="en-US" dirty="0">
                <a:effectLst/>
                <a:latin typeface="Calibri" panose="020F0502020204030204" pitchFamily="34" charset="0"/>
              </a:rPr>
              <a:t>(click to edit)  CONCLUSIONS</a:t>
            </a:r>
          </a:p>
        </p:txBody>
      </p:sp>
      <p:sp>
        <p:nvSpPr>
          <p:cNvPr id="32" name="Text Placeholder 9">
            <a:extLst>
              <a:ext uri="{FF2B5EF4-FFF2-40B4-BE49-F238E27FC236}">
                <a16:creationId xmlns:a16="http://schemas.microsoft.com/office/drawing/2014/main" id="{9BFF821D-FD9D-2744-B5A1-4A148A0C6B5C}"/>
              </a:ext>
            </a:extLst>
          </p:cNvPr>
          <p:cNvSpPr>
            <a:spLocks noGrp="1"/>
          </p:cNvSpPr>
          <p:nvPr>
            <p:ph type="body" sz="quarter" idx="21" hasCustomPrompt="1"/>
          </p:nvPr>
        </p:nvSpPr>
        <p:spPr>
          <a:xfrm>
            <a:off x="32520930" y="18165186"/>
            <a:ext cx="9800828" cy="516936"/>
          </a:xfrm>
          <a:prstGeom prst="rect">
            <a:avLst/>
          </a:prstGeom>
        </p:spPr>
        <p:txBody>
          <a:bodyPr wrap="square">
            <a:spAutoFit/>
          </a:bodyPr>
          <a:lstStyle>
            <a:lvl1pPr marL="0" indent="0" algn="ctr">
              <a:buNone/>
              <a:defRPr lang="en-US" sz="2759" b="1" dirty="0">
                <a:solidFill>
                  <a:schemeClr val="accent1">
                    <a:lumMod val="50000"/>
                  </a:schemeClr>
                </a:solidFill>
                <a:latin typeface="+mj-lt"/>
              </a:defRPr>
            </a:lvl1pPr>
            <a:lvl2pPr>
              <a:defRPr lang="en-US" sz="2943" smtClean="0"/>
            </a:lvl2pPr>
            <a:lvl3pPr>
              <a:defRPr lang="en-US" sz="1839" smtClean="0"/>
            </a:lvl3pPr>
            <a:lvl4pPr>
              <a:defRPr lang="en-US" sz="1472" smtClean="0"/>
            </a:lvl4pPr>
            <a:lvl5pPr>
              <a:defRPr lang="en-US" sz="1472"/>
            </a:lvl5pPr>
          </a:lstStyle>
          <a:p>
            <a:r>
              <a:rPr lang="en-US" dirty="0">
                <a:effectLst/>
                <a:latin typeface="Calibri" panose="020F0502020204030204" pitchFamily="34" charset="0"/>
              </a:rPr>
              <a:t>(click to edit)  REFERENCES</a:t>
            </a:r>
          </a:p>
        </p:txBody>
      </p:sp>
      <p:sp>
        <p:nvSpPr>
          <p:cNvPr id="33" name="Text Placeholder 9">
            <a:extLst>
              <a:ext uri="{FF2B5EF4-FFF2-40B4-BE49-F238E27FC236}">
                <a16:creationId xmlns:a16="http://schemas.microsoft.com/office/drawing/2014/main" id="{FF9A2537-AAFE-CB4B-BEDA-42E072DEA8B5}"/>
              </a:ext>
            </a:extLst>
          </p:cNvPr>
          <p:cNvSpPr>
            <a:spLocks noGrp="1"/>
          </p:cNvSpPr>
          <p:nvPr>
            <p:ph type="body" sz="quarter" idx="22" hasCustomPrompt="1"/>
          </p:nvPr>
        </p:nvSpPr>
        <p:spPr>
          <a:xfrm>
            <a:off x="32520930" y="26310705"/>
            <a:ext cx="9800828" cy="516936"/>
          </a:xfrm>
          <a:prstGeom prst="rect">
            <a:avLst/>
          </a:prstGeom>
        </p:spPr>
        <p:txBody>
          <a:bodyPr wrap="square">
            <a:spAutoFit/>
          </a:bodyPr>
          <a:lstStyle>
            <a:lvl1pPr marL="0" indent="0" algn="ctr">
              <a:buNone/>
              <a:defRPr lang="en-US" sz="2759" b="1" dirty="0">
                <a:solidFill>
                  <a:schemeClr val="accent1">
                    <a:lumMod val="50000"/>
                  </a:schemeClr>
                </a:solidFill>
                <a:latin typeface="+mj-lt"/>
              </a:defRPr>
            </a:lvl1pPr>
            <a:lvl2pPr>
              <a:defRPr lang="en-US" sz="2943" smtClean="0"/>
            </a:lvl2pPr>
            <a:lvl3pPr>
              <a:defRPr lang="en-US" sz="1839" smtClean="0"/>
            </a:lvl3pPr>
            <a:lvl4pPr>
              <a:defRPr lang="en-US" sz="1472" smtClean="0"/>
            </a:lvl4pPr>
            <a:lvl5pPr>
              <a:defRPr lang="en-US" sz="1472"/>
            </a:lvl5pPr>
          </a:lstStyle>
          <a:p>
            <a:r>
              <a:rPr lang="en-US" dirty="0">
                <a:effectLst/>
                <a:latin typeface="Calibri" panose="020F0502020204030204" pitchFamily="34" charset="0"/>
              </a:rPr>
              <a:t>(click to edit)  ACKNOWLEDGEMENTS or  CONTACT</a:t>
            </a:r>
          </a:p>
        </p:txBody>
      </p:sp>
      <p:sp>
        <p:nvSpPr>
          <p:cNvPr id="35" name="Text Placeholder 13">
            <a:extLst>
              <a:ext uri="{FF2B5EF4-FFF2-40B4-BE49-F238E27FC236}">
                <a16:creationId xmlns:a16="http://schemas.microsoft.com/office/drawing/2014/main" id="{6120AEE4-BDF6-7945-B2A2-8844FB735B2D}"/>
              </a:ext>
            </a:extLst>
          </p:cNvPr>
          <p:cNvSpPr>
            <a:spLocks noGrp="1"/>
          </p:cNvSpPr>
          <p:nvPr>
            <p:ph type="body" sz="quarter" idx="16" hasCustomPrompt="1"/>
          </p:nvPr>
        </p:nvSpPr>
        <p:spPr>
          <a:xfrm>
            <a:off x="445492" y="5245081"/>
            <a:ext cx="9800828" cy="2321122"/>
          </a:xfrm>
          <a:prstGeom prst="rect">
            <a:avLst/>
          </a:prstGeom>
        </p:spPr>
        <p:txBody>
          <a:bodyPr wrap="square" lIns="365760" tIns="365760" rIns="365760" bIns="365760">
            <a:spAutoFit/>
          </a:bodyPr>
          <a:lstStyle>
            <a:lvl1pPr marL="0" indent="0">
              <a:buNone/>
              <a:tabLst/>
              <a:defRPr lang="en-US" sz="2943" dirty="0"/>
            </a:lvl1pPr>
            <a:lvl2pPr marL="424867" indent="-213163">
              <a:tabLst/>
              <a:defRPr lang="en-US" sz="2207" dirty="0"/>
            </a:lvl2pPr>
            <a:lvl3pPr marL="424867" indent="-213163">
              <a:tabLst/>
              <a:defRPr lang="en-US" sz="1655" dirty="0"/>
            </a:lvl3pPr>
            <a:lvl4pPr marL="424867" indent="-213163">
              <a:tabLst/>
              <a:defRPr lang="en-US" sz="1104" dirty="0"/>
            </a:lvl4pPr>
            <a:lvl5pPr marL="424867" indent="-213163">
              <a:tabLst/>
              <a:defRPr lang="en-US" sz="1104"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Text Placeholder 13">
            <a:extLst>
              <a:ext uri="{FF2B5EF4-FFF2-40B4-BE49-F238E27FC236}">
                <a16:creationId xmlns:a16="http://schemas.microsoft.com/office/drawing/2014/main" id="{C56249E3-4AC9-E749-A90B-24CA40349A13}"/>
              </a:ext>
            </a:extLst>
          </p:cNvPr>
          <p:cNvSpPr>
            <a:spLocks noGrp="1"/>
          </p:cNvSpPr>
          <p:nvPr>
            <p:ph type="body" sz="quarter" idx="23" hasCustomPrompt="1"/>
          </p:nvPr>
        </p:nvSpPr>
        <p:spPr>
          <a:xfrm>
            <a:off x="445492" y="14165693"/>
            <a:ext cx="9800827" cy="2321122"/>
          </a:xfrm>
          <a:prstGeom prst="rect">
            <a:avLst/>
          </a:prstGeom>
        </p:spPr>
        <p:txBody>
          <a:bodyPr wrap="square" lIns="365760" tIns="365760" rIns="365760" bIns="365760">
            <a:spAutoFit/>
          </a:bodyPr>
          <a:lstStyle>
            <a:lvl1pPr marL="0" indent="0">
              <a:buNone/>
              <a:tabLst/>
              <a:defRPr lang="en-US" sz="2943" dirty="0"/>
            </a:lvl1pPr>
            <a:lvl2pPr marL="424867" indent="-213163">
              <a:tabLst/>
              <a:defRPr lang="en-US" sz="2207" dirty="0"/>
            </a:lvl2pPr>
            <a:lvl3pPr marL="424867" indent="-213163">
              <a:tabLst/>
              <a:defRPr lang="en-US" sz="1655" dirty="0"/>
            </a:lvl3pPr>
            <a:lvl4pPr marL="424867" indent="-213163">
              <a:tabLst/>
              <a:defRPr lang="en-US" sz="1104" dirty="0"/>
            </a:lvl4pPr>
            <a:lvl5pPr marL="424867" indent="-213163">
              <a:tabLst/>
              <a:defRPr lang="en-US" sz="1104"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Text Placeholder 13">
            <a:extLst>
              <a:ext uri="{FF2B5EF4-FFF2-40B4-BE49-F238E27FC236}">
                <a16:creationId xmlns:a16="http://schemas.microsoft.com/office/drawing/2014/main" id="{8BEEB820-A1CB-3F40-B75D-663BC6D90D04}"/>
              </a:ext>
            </a:extLst>
          </p:cNvPr>
          <p:cNvSpPr>
            <a:spLocks noGrp="1"/>
          </p:cNvSpPr>
          <p:nvPr>
            <p:ph type="body" sz="quarter" idx="24" hasCustomPrompt="1"/>
          </p:nvPr>
        </p:nvSpPr>
        <p:spPr>
          <a:xfrm>
            <a:off x="11137305" y="5215800"/>
            <a:ext cx="9800828" cy="2321122"/>
          </a:xfrm>
          <a:prstGeom prst="rect">
            <a:avLst/>
          </a:prstGeom>
        </p:spPr>
        <p:txBody>
          <a:bodyPr wrap="square" lIns="365760" tIns="365760" rIns="365760" bIns="365760">
            <a:spAutoFit/>
          </a:bodyPr>
          <a:lstStyle>
            <a:lvl1pPr marL="0" indent="0">
              <a:buNone/>
              <a:tabLst/>
              <a:defRPr lang="en-US" sz="2943" dirty="0"/>
            </a:lvl1pPr>
            <a:lvl2pPr marL="424867" indent="-213163">
              <a:tabLst/>
              <a:defRPr lang="en-US" sz="2207" dirty="0"/>
            </a:lvl2pPr>
            <a:lvl3pPr marL="424867" indent="-213163">
              <a:tabLst/>
              <a:defRPr lang="en-US" sz="1655" dirty="0"/>
            </a:lvl3pPr>
            <a:lvl4pPr marL="424867" indent="-213163">
              <a:tabLst/>
              <a:defRPr lang="en-US" sz="1104" dirty="0"/>
            </a:lvl4pPr>
            <a:lvl5pPr marL="424867" indent="-213163">
              <a:tabLst/>
              <a:defRPr lang="en-US" sz="1104"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Text Placeholder 13">
            <a:extLst>
              <a:ext uri="{FF2B5EF4-FFF2-40B4-BE49-F238E27FC236}">
                <a16:creationId xmlns:a16="http://schemas.microsoft.com/office/drawing/2014/main" id="{3F09E665-6DA1-6A4E-ACE4-DA4B580D6E3B}"/>
              </a:ext>
            </a:extLst>
          </p:cNvPr>
          <p:cNvSpPr>
            <a:spLocks noGrp="1"/>
          </p:cNvSpPr>
          <p:nvPr>
            <p:ph type="body" sz="quarter" idx="25" hasCustomPrompt="1"/>
          </p:nvPr>
        </p:nvSpPr>
        <p:spPr>
          <a:xfrm>
            <a:off x="21829117" y="5215800"/>
            <a:ext cx="9800828" cy="2321122"/>
          </a:xfrm>
          <a:prstGeom prst="rect">
            <a:avLst/>
          </a:prstGeom>
        </p:spPr>
        <p:txBody>
          <a:bodyPr wrap="square" lIns="365760" tIns="365760" rIns="365760" bIns="365760">
            <a:spAutoFit/>
          </a:bodyPr>
          <a:lstStyle>
            <a:lvl1pPr marL="0" indent="0">
              <a:buNone/>
              <a:tabLst/>
              <a:defRPr lang="en-US" sz="2943" dirty="0"/>
            </a:lvl1pPr>
            <a:lvl2pPr marL="424867" indent="-213163">
              <a:tabLst/>
              <a:defRPr lang="en-US" sz="2207" dirty="0"/>
            </a:lvl2pPr>
            <a:lvl3pPr marL="424867" indent="-213163">
              <a:tabLst/>
              <a:defRPr lang="en-US" sz="1655" dirty="0"/>
            </a:lvl3pPr>
            <a:lvl4pPr marL="424867" indent="-213163">
              <a:tabLst/>
              <a:defRPr lang="en-US" sz="1104" dirty="0"/>
            </a:lvl4pPr>
            <a:lvl5pPr marL="424867" indent="-213163">
              <a:tabLst/>
              <a:defRPr lang="en-US" sz="1104"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13">
            <a:extLst>
              <a:ext uri="{FF2B5EF4-FFF2-40B4-BE49-F238E27FC236}">
                <a16:creationId xmlns:a16="http://schemas.microsoft.com/office/drawing/2014/main" id="{A73D55F4-EA3C-CB4B-B623-F9FB1411F615}"/>
              </a:ext>
            </a:extLst>
          </p:cNvPr>
          <p:cNvSpPr>
            <a:spLocks noGrp="1"/>
          </p:cNvSpPr>
          <p:nvPr>
            <p:ph type="body" sz="quarter" idx="26" hasCustomPrompt="1"/>
          </p:nvPr>
        </p:nvSpPr>
        <p:spPr>
          <a:xfrm>
            <a:off x="32520930" y="5245081"/>
            <a:ext cx="9800828" cy="2321122"/>
          </a:xfrm>
          <a:prstGeom prst="rect">
            <a:avLst/>
          </a:prstGeom>
        </p:spPr>
        <p:txBody>
          <a:bodyPr wrap="square" lIns="365760" tIns="365760" rIns="365760" bIns="365760">
            <a:spAutoFit/>
          </a:bodyPr>
          <a:lstStyle>
            <a:lvl1pPr marL="0" indent="0">
              <a:buNone/>
              <a:tabLst/>
              <a:defRPr lang="en-US" sz="2943" dirty="0"/>
            </a:lvl1pPr>
            <a:lvl2pPr marL="424867" indent="-213163">
              <a:tabLst/>
              <a:defRPr lang="en-US" sz="2207" dirty="0"/>
            </a:lvl2pPr>
            <a:lvl3pPr marL="424867" indent="-213163">
              <a:tabLst/>
              <a:defRPr lang="en-US" sz="1655" dirty="0"/>
            </a:lvl3pPr>
            <a:lvl4pPr marL="424867" indent="-213163">
              <a:tabLst/>
              <a:defRPr lang="en-US" sz="1104" dirty="0"/>
            </a:lvl4pPr>
            <a:lvl5pPr marL="424867" indent="-213163">
              <a:tabLst/>
              <a:defRPr lang="en-US" sz="1104"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Text Placeholder 13">
            <a:extLst>
              <a:ext uri="{FF2B5EF4-FFF2-40B4-BE49-F238E27FC236}">
                <a16:creationId xmlns:a16="http://schemas.microsoft.com/office/drawing/2014/main" id="{901D1A8D-240B-ED4E-BD04-4E9EB9663055}"/>
              </a:ext>
            </a:extLst>
          </p:cNvPr>
          <p:cNvSpPr>
            <a:spLocks noGrp="1"/>
          </p:cNvSpPr>
          <p:nvPr>
            <p:ph type="body" sz="quarter" idx="27" hasCustomPrompt="1"/>
          </p:nvPr>
        </p:nvSpPr>
        <p:spPr>
          <a:xfrm>
            <a:off x="32520930" y="18829659"/>
            <a:ext cx="9800828" cy="2321122"/>
          </a:xfrm>
          <a:prstGeom prst="rect">
            <a:avLst/>
          </a:prstGeom>
        </p:spPr>
        <p:txBody>
          <a:bodyPr wrap="square" lIns="365760" tIns="365760" rIns="365760" bIns="365760">
            <a:spAutoFit/>
          </a:bodyPr>
          <a:lstStyle>
            <a:lvl1pPr marL="0" indent="0">
              <a:buNone/>
              <a:tabLst/>
              <a:defRPr lang="en-US" sz="2943" dirty="0"/>
            </a:lvl1pPr>
            <a:lvl2pPr marL="424867" indent="-213163">
              <a:tabLst/>
              <a:defRPr lang="en-US" sz="2207" dirty="0"/>
            </a:lvl2pPr>
            <a:lvl3pPr marL="424867" indent="-213163">
              <a:tabLst/>
              <a:defRPr lang="en-US" sz="1655" dirty="0"/>
            </a:lvl3pPr>
            <a:lvl4pPr marL="424867" indent="-213163">
              <a:tabLst/>
              <a:defRPr lang="en-US" sz="1104" dirty="0"/>
            </a:lvl4pPr>
            <a:lvl5pPr marL="424867" indent="-213163">
              <a:tabLst/>
              <a:defRPr lang="en-US" sz="1104"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Text Placeholder 13">
            <a:extLst>
              <a:ext uri="{FF2B5EF4-FFF2-40B4-BE49-F238E27FC236}">
                <a16:creationId xmlns:a16="http://schemas.microsoft.com/office/drawing/2014/main" id="{2D400D92-52AF-2641-BAD0-BCC05B329A1C}"/>
              </a:ext>
            </a:extLst>
          </p:cNvPr>
          <p:cNvSpPr>
            <a:spLocks noGrp="1"/>
          </p:cNvSpPr>
          <p:nvPr>
            <p:ph type="body" sz="quarter" idx="28" hasCustomPrompt="1"/>
          </p:nvPr>
        </p:nvSpPr>
        <p:spPr>
          <a:xfrm>
            <a:off x="32520930" y="27004422"/>
            <a:ext cx="9800828" cy="2321122"/>
          </a:xfrm>
          <a:prstGeom prst="rect">
            <a:avLst/>
          </a:prstGeom>
        </p:spPr>
        <p:txBody>
          <a:bodyPr wrap="square" lIns="365760" tIns="365760" rIns="365760" bIns="365760">
            <a:spAutoFit/>
          </a:bodyPr>
          <a:lstStyle>
            <a:lvl1pPr marL="0" indent="0">
              <a:buNone/>
              <a:tabLst/>
              <a:defRPr lang="en-US" sz="2943" dirty="0"/>
            </a:lvl1pPr>
            <a:lvl2pPr marL="424867" indent="-213163">
              <a:tabLst/>
              <a:defRPr lang="en-US" sz="2207" dirty="0"/>
            </a:lvl2pPr>
            <a:lvl3pPr marL="424867" indent="-213163">
              <a:tabLst/>
              <a:defRPr lang="en-US" sz="1655" dirty="0"/>
            </a:lvl3pPr>
            <a:lvl4pPr marL="424867" indent="-213163">
              <a:tabLst/>
              <a:defRPr lang="en-US" sz="1104" dirty="0"/>
            </a:lvl4pPr>
            <a:lvl5pPr marL="424867" indent="-213163">
              <a:tabLst/>
              <a:defRPr lang="en-US" sz="1104"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25369425"/>
      </p:ext>
    </p:extLst>
  </p:cSld>
  <p:clrMapOvr>
    <a:masterClrMapping/>
  </p:clrMapOvr>
  <p:extLst>
    <p:ext uri="{DCECCB84-F9BA-43D5-87BE-67443E8EF086}">
      <p15:sldGuideLst xmlns:p15="http://schemas.microsoft.com/office/powerpoint/2012/main">
        <p15:guide id="1" orient="horz" pos="18585">
          <p15:clr>
            <a:srgbClr val="FBAE40"/>
          </p15:clr>
        </p15:guide>
        <p15:guide id="2" pos="281">
          <p15:clr>
            <a:srgbClr val="FBAE40"/>
          </p15:clr>
        </p15:guide>
        <p15:guide id="3" pos="6454">
          <p15:clr>
            <a:srgbClr val="FBAE40"/>
          </p15:clr>
        </p15:guide>
        <p15:guide id="4" pos="7016">
          <p15:clr>
            <a:srgbClr val="FBAE40"/>
          </p15:clr>
        </p15:guide>
        <p15:guide id="5" pos="13189">
          <p15:clr>
            <a:srgbClr val="FBAE40"/>
          </p15:clr>
        </p15:guide>
        <p15:guide id="6" pos="13751">
          <p15:clr>
            <a:srgbClr val="FBAE40"/>
          </p15:clr>
        </p15:guide>
        <p15:guide id="7" pos="19924">
          <p15:clr>
            <a:srgbClr val="FBAE40"/>
          </p15:clr>
        </p15:guide>
        <p15:guide id="8" pos="20486">
          <p15:clr>
            <a:srgbClr val="FBAE40"/>
          </p15:clr>
        </p15:guide>
        <p15:guide id="9" pos="26659">
          <p15:clr>
            <a:srgbClr val="FBAE40"/>
          </p15:clr>
        </p15:guide>
        <p15:guide id="10" orient="horz" pos="269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54649"/>
            <a:ext cx="42767250" cy="8220564"/>
          </a:xfrm>
          <a:prstGeom prst="rect">
            <a:avLst/>
          </a:prstGeom>
        </p:spPr>
      </p:pic>
      <p:sp>
        <p:nvSpPr>
          <p:cNvPr id="2" name="Title 1"/>
          <p:cNvSpPr>
            <a:spLocks noGrp="1"/>
          </p:cNvSpPr>
          <p:nvPr>
            <p:ph type="ctrTitle"/>
          </p:nvPr>
        </p:nvSpPr>
        <p:spPr>
          <a:xfrm>
            <a:off x="4276725" y="7961282"/>
            <a:ext cx="34213800" cy="8057039"/>
          </a:xfrm>
        </p:spPr>
        <p:txBody>
          <a:bodyPr anchor="b">
            <a:normAutofit/>
          </a:bodyPr>
          <a:lstStyle>
            <a:lvl1pPr algn="l">
              <a:defRPr sz="26488"/>
            </a:lvl1pPr>
          </a:lstStyle>
          <a:p>
            <a:r>
              <a:rPr lang="en-US"/>
              <a:t>Click to edit Master title style</a:t>
            </a:r>
            <a:endParaRPr lang="en-US" dirty="0"/>
          </a:p>
        </p:txBody>
      </p:sp>
      <p:sp>
        <p:nvSpPr>
          <p:cNvPr id="3" name="Subtitle 2"/>
          <p:cNvSpPr>
            <a:spLocks noGrp="1"/>
          </p:cNvSpPr>
          <p:nvPr>
            <p:ph type="subTitle" idx="1"/>
          </p:nvPr>
        </p:nvSpPr>
        <p:spPr>
          <a:xfrm>
            <a:off x="4276725" y="16034654"/>
            <a:ext cx="34213800" cy="3027521"/>
          </a:xfrm>
        </p:spPr>
        <p:txBody>
          <a:bodyPr>
            <a:normAutofit/>
          </a:bodyPr>
          <a:lstStyle>
            <a:lvl1pPr marL="0" indent="0" algn="l">
              <a:buNone/>
              <a:defRPr sz="8829"/>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en-US"/>
              <a:t>Click to edit Master subtitle style</a:t>
            </a:r>
            <a:endParaRPr lang="en-US" dirty="0"/>
          </a:p>
        </p:txBody>
      </p:sp>
      <p:sp>
        <p:nvSpPr>
          <p:cNvPr id="4" name="Date Placeholder 3"/>
          <p:cNvSpPr>
            <a:spLocks noGrp="1"/>
          </p:cNvSpPr>
          <p:nvPr>
            <p:ph type="dt" sz="half" idx="10"/>
          </p:nvPr>
        </p:nvSpPr>
        <p:spPr>
          <a:xfrm>
            <a:off x="27745256" y="19087976"/>
            <a:ext cx="10745267" cy="1611875"/>
          </a:xfrm>
        </p:spPr>
        <p:txBody>
          <a:bodyPr/>
          <a:lstStyle/>
          <a:p>
            <a:fld id="{48A87A34-81AB-432B-8DAE-1953F412C126}" type="datetimeFigureOut">
              <a:rPr lang="en-US" smtClean="0"/>
              <a:t>1/18/2023</a:t>
            </a:fld>
            <a:endParaRPr lang="en-US" dirty="0"/>
          </a:p>
        </p:txBody>
      </p:sp>
      <p:sp>
        <p:nvSpPr>
          <p:cNvPr id="5" name="Footer Placeholder 4"/>
          <p:cNvSpPr>
            <a:spLocks noGrp="1"/>
          </p:cNvSpPr>
          <p:nvPr>
            <p:ph type="ftr" sz="quarter" idx="11"/>
          </p:nvPr>
        </p:nvSpPr>
        <p:spPr>
          <a:xfrm>
            <a:off x="4276725" y="19087981"/>
            <a:ext cx="22827020" cy="1611875"/>
          </a:xfrm>
        </p:spPr>
        <p:txBody>
          <a:bodyPr/>
          <a:lstStyle/>
          <a:p>
            <a:endParaRPr lang="en-US" dirty="0"/>
          </a:p>
        </p:txBody>
      </p:sp>
      <p:sp>
        <p:nvSpPr>
          <p:cNvPr id="6" name="Slide Number Placeholder 5"/>
          <p:cNvSpPr>
            <a:spLocks noGrp="1"/>
          </p:cNvSpPr>
          <p:nvPr>
            <p:ph type="sldNum" sz="quarter" idx="12"/>
          </p:nvPr>
        </p:nvSpPr>
        <p:spPr>
          <a:xfrm>
            <a:off x="28333303" y="6316684"/>
            <a:ext cx="10157222" cy="161187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0716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0199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54649"/>
            <a:ext cx="42767250" cy="8220564"/>
          </a:xfrm>
          <a:prstGeom prst="rect">
            <a:avLst/>
          </a:prstGeom>
        </p:spPr>
      </p:pic>
      <p:sp>
        <p:nvSpPr>
          <p:cNvPr id="2" name="Title 1"/>
          <p:cNvSpPr>
            <a:spLocks noGrp="1"/>
          </p:cNvSpPr>
          <p:nvPr>
            <p:ph type="title"/>
          </p:nvPr>
        </p:nvSpPr>
        <p:spPr>
          <a:xfrm>
            <a:off x="2779871" y="3326541"/>
            <a:ext cx="37207508" cy="12369376"/>
          </a:xfrm>
        </p:spPr>
        <p:txBody>
          <a:bodyPr anchor="b">
            <a:normAutofit/>
          </a:bodyPr>
          <a:lstStyle>
            <a:lvl1pPr algn="r">
              <a:defRPr sz="17658"/>
            </a:lvl1pPr>
          </a:lstStyle>
          <a:p>
            <a:r>
              <a:rPr lang="en-US"/>
              <a:t>Click to edit Master title style</a:t>
            </a:r>
            <a:endParaRPr lang="en-US" dirty="0"/>
          </a:p>
        </p:txBody>
      </p:sp>
      <p:sp>
        <p:nvSpPr>
          <p:cNvPr id="3" name="Text Placeholder 2"/>
          <p:cNvSpPr>
            <a:spLocks noGrp="1"/>
          </p:cNvSpPr>
          <p:nvPr>
            <p:ph type="body" idx="1"/>
          </p:nvPr>
        </p:nvSpPr>
        <p:spPr>
          <a:xfrm>
            <a:off x="2779874" y="16076703"/>
            <a:ext cx="37207512" cy="5977937"/>
          </a:xfrm>
        </p:spPr>
        <p:txBody>
          <a:bodyPr>
            <a:normAutofit/>
          </a:bodyPr>
          <a:lstStyle>
            <a:lvl1pPr marL="0" indent="0" algn="r">
              <a:buNone/>
              <a:defRPr sz="9712">
                <a:solidFill>
                  <a:schemeClr val="tx1">
                    <a:tint val="75000"/>
                  </a:schemeClr>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6014761" y="1681963"/>
            <a:ext cx="10210681" cy="1611875"/>
          </a:xfrm>
        </p:spPr>
        <p:txBody>
          <a:bodyPr/>
          <a:lstStyle>
            <a:lvl1pPr algn="r">
              <a:defRPr/>
            </a:lvl1pPr>
          </a:lstStyle>
          <a:p>
            <a:fld id="{48A87A34-81AB-432B-8DAE-1953F412C126}" type="datetimeFigureOut">
              <a:rPr lang="en-US" smtClean="0"/>
              <a:pPr/>
              <a:t>1/18/2023</a:t>
            </a:fld>
            <a:endParaRPr lang="en-US" dirty="0"/>
          </a:p>
        </p:txBody>
      </p:sp>
      <p:sp>
        <p:nvSpPr>
          <p:cNvPr id="5" name="Footer Placeholder 4"/>
          <p:cNvSpPr>
            <a:spLocks noGrp="1"/>
          </p:cNvSpPr>
          <p:nvPr>
            <p:ph type="ftr" sz="quarter" idx="11"/>
          </p:nvPr>
        </p:nvSpPr>
        <p:spPr>
          <a:xfrm>
            <a:off x="2779871" y="1681963"/>
            <a:ext cx="22593381" cy="1611875"/>
          </a:xfrm>
        </p:spPr>
        <p:txBody>
          <a:bodyPr/>
          <a:lstStyle/>
          <a:p>
            <a:endParaRPr lang="en-US" dirty="0"/>
          </a:p>
        </p:txBody>
      </p:sp>
      <p:sp>
        <p:nvSpPr>
          <p:cNvPr id="6" name="Slide Number Placeholder 5"/>
          <p:cNvSpPr>
            <a:spLocks noGrp="1"/>
          </p:cNvSpPr>
          <p:nvPr>
            <p:ph type="sldNum" sz="quarter" idx="12"/>
          </p:nvPr>
        </p:nvSpPr>
        <p:spPr>
          <a:xfrm>
            <a:off x="36866953" y="1681963"/>
            <a:ext cx="3120424" cy="161187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8244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79874" y="9688068"/>
            <a:ext cx="18290104" cy="179632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711484" y="9688068"/>
            <a:ext cx="18275890" cy="179632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1680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157222" y="3363913"/>
            <a:ext cx="29830157" cy="5718651"/>
          </a:xfrm>
        </p:spPr>
        <p:txBody>
          <a:bodyPr/>
          <a:lstStyle/>
          <a:p>
            <a:r>
              <a:rPr lang="en-US"/>
              <a:t>Click to edit Master title style</a:t>
            </a:r>
            <a:endParaRPr lang="en-US" dirty="0"/>
          </a:p>
        </p:txBody>
      </p:sp>
      <p:sp>
        <p:nvSpPr>
          <p:cNvPr id="3" name="Text Placeholder 2"/>
          <p:cNvSpPr>
            <a:spLocks noGrp="1"/>
          </p:cNvSpPr>
          <p:nvPr>
            <p:ph type="body" idx="1"/>
          </p:nvPr>
        </p:nvSpPr>
        <p:spPr>
          <a:xfrm>
            <a:off x="3841193" y="9640576"/>
            <a:ext cx="17228780" cy="3637228"/>
          </a:xfrm>
        </p:spPr>
        <p:txBody>
          <a:bodyPr anchor="b">
            <a:normAutofit/>
          </a:bodyPr>
          <a:lstStyle>
            <a:lvl1pPr marL="0" indent="0">
              <a:buNone/>
              <a:defRPr sz="12361" b="0">
                <a:solidFill>
                  <a:schemeClr val="tx1"/>
                </a:solidFill>
              </a:defRPr>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Click to edit Master text styles</a:t>
            </a:r>
          </a:p>
        </p:txBody>
      </p:sp>
      <p:sp>
        <p:nvSpPr>
          <p:cNvPr id="4" name="Content Placeholder 3"/>
          <p:cNvSpPr>
            <a:spLocks noGrp="1"/>
          </p:cNvSpPr>
          <p:nvPr>
            <p:ph sz="half" idx="2"/>
          </p:nvPr>
        </p:nvSpPr>
        <p:spPr>
          <a:xfrm>
            <a:off x="2779869" y="13829422"/>
            <a:ext cx="18290104" cy="138219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772805" y="9640576"/>
            <a:ext cx="17214571" cy="3637228"/>
          </a:xfrm>
        </p:spPr>
        <p:txBody>
          <a:bodyPr anchor="b">
            <a:normAutofit/>
          </a:bodyPr>
          <a:lstStyle>
            <a:lvl1pPr marL="0" indent="0">
              <a:buNone/>
              <a:defRPr sz="12361" b="0">
                <a:solidFill>
                  <a:schemeClr val="tx1"/>
                </a:solidFill>
              </a:defRPr>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Click to edit Master text styles</a:t>
            </a:r>
          </a:p>
        </p:txBody>
      </p:sp>
      <p:sp>
        <p:nvSpPr>
          <p:cNvPr id="6" name="Content Placeholder 5"/>
          <p:cNvSpPr>
            <a:spLocks noGrp="1"/>
          </p:cNvSpPr>
          <p:nvPr>
            <p:ph sz="quarter" idx="4"/>
          </p:nvPr>
        </p:nvSpPr>
        <p:spPr>
          <a:xfrm>
            <a:off x="21711481" y="13829422"/>
            <a:ext cx="18275895" cy="138219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6296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27462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9037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26" Type="http://schemas.openxmlformats.org/officeDocument/2006/relationships/image" Target="../media/image5.png"/><Relationship Id="rId3" Type="http://schemas.openxmlformats.org/officeDocument/2006/relationships/slideLayout" Target="../slideLayouts/slideLayout5.xml"/><Relationship Id="rId21" Type="http://schemas.openxmlformats.org/officeDocument/2006/relationships/image" Target="../media/image1.png"/><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5" Type="http://schemas.openxmlformats.org/officeDocument/2006/relationships/hyperlink" Target="https://www.posterpresentations.com/how-to-change-the-research-poster-template-colors.html" TargetMode="Externa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image" Target="../media/image9.png"/><Relationship Id="rId29"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24" Type="http://schemas.openxmlformats.org/officeDocument/2006/relationships/image" Target="../media/image4.png"/><Relationship Id="rId5" Type="http://schemas.openxmlformats.org/officeDocument/2006/relationships/slideLayout" Target="../slideLayouts/slideLayout7.xml"/><Relationship Id="rId15" Type="http://schemas.openxmlformats.org/officeDocument/2006/relationships/slideLayout" Target="../slideLayouts/slideLayout17.xml"/><Relationship Id="rId23" Type="http://schemas.openxmlformats.org/officeDocument/2006/relationships/image" Target="../media/image3.png"/><Relationship Id="rId28" Type="http://schemas.openxmlformats.org/officeDocument/2006/relationships/image" Target="../media/image7.png"/><Relationship Id="rId10" Type="http://schemas.openxmlformats.org/officeDocument/2006/relationships/slideLayout" Target="../slideLayouts/slideLayout12.xml"/><Relationship Id="rId19" Type="http://schemas.openxmlformats.org/officeDocument/2006/relationships/theme" Target="../theme/theme3.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image" Target="../media/image2.png"/><Relationship Id="rId27"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2966"/>
            <a:ext cx="42767250" cy="3837252"/>
          </a:xfrm>
          <a:prstGeom prst="rect">
            <a:avLst/>
          </a:prstGeom>
          <a:solidFill>
            <a:schemeClr val="accent1"/>
          </a:solidFill>
          <a:ln w="9525">
            <a:noFill/>
            <a:miter lim="800000"/>
            <a:headEnd/>
            <a:tailEnd/>
          </a:ln>
          <a:effectLst/>
        </p:spPr>
        <p:txBody>
          <a:bodyPr wrap="none" lIns="149502" tIns="74751" rIns="149502" bIns="74751" anchor="ctr"/>
          <a:lstStyle/>
          <a:p>
            <a:pPr>
              <a:defRPr/>
            </a:pPr>
            <a:endParaRPr lang="en-US" sz="8034"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623689" y="29628100"/>
            <a:ext cx="5049473" cy="481765"/>
          </a:xfrm>
          <a:prstGeom prst="rect">
            <a:avLst/>
          </a:prstGeom>
          <a:noFill/>
          <a:ln w="9525">
            <a:noFill/>
            <a:miter lim="800000"/>
            <a:headEnd/>
            <a:tailEnd/>
          </a:ln>
          <a:effectLst/>
        </p:spPr>
        <p:txBody>
          <a:bodyPr wrap="square" lIns="149218" tIns="74596" rIns="149218" bIns="74596">
            <a:spAutoFit/>
          </a:bodyPr>
          <a:lstStyle/>
          <a:p>
            <a:pPr eaLnBrk="0" hangingPunct="0">
              <a:lnSpc>
                <a:spcPct val="65000"/>
              </a:lnSpc>
              <a:spcBef>
                <a:spcPct val="50000"/>
              </a:spcBef>
              <a:defRPr/>
            </a:pPr>
            <a:r>
              <a:rPr lang="en-US" sz="644"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1472"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3835029"/>
            <a:ext cx="4276725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42071E14-BFBA-5041-9B7B-1EAD5CCACC7D}"/>
              </a:ext>
            </a:extLst>
          </p:cNvPr>
          <p:cNvSpPr/>
          <p:nvPr userDrawn="1"/>
        </p:nvSpPr>
        <p:spPr>
          <a:xfrm>
            <a:off x="445490" y="4270707"/>
            <a:ext cx="9800828" cy="25229941"/>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34"/>
          </a:p>
        </p:txBody>
      </p:sp>
      <p:sp>
        <p:nvSpPr>
          <p:cNvPr id="18" name="Rounded Rectangle 17">
            <a:extLst>
              <a:ext uri="{FF2B5EF4-FFF2-40B4-BE49-F238E27FC236}">
                <a16:creationId xmlns:a16="http://schemas.microsoft.com/office/drawing/2014/main" id="{4128F8C5-8AC2-BE40-A83F-D9C512F88994}"/>
              </a:ext>
            </a:extLst>
          </p:cNvPr>
          <p:cNvSpPr/>
          <p:nvPr userDrawn="1"/>
        </p:nvSpPr>
        <p:spPr>
          <a:xfrm>
            <a:off x="32520930" y="4270707"/>
            <a:ext cx="9800828" cy="25229941"/>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34"/>
          </a:p>
        </p:txBody>
      </p:sp>
      <p:sp>
        <p:nvSpPr>
          <p:cNvPr id="19" name="Rounded Rectangle 18">
            <a:extLst>
              <a:ext uri="{FF2B5EF4-FFF2-40B4-BE49-F238E27FC236}">
                <a16:creationId xmlns:a16="http://schemas.microsoft.com/office/drawing/2014/main" id="{B721DE94-4EEC-9240-AF22-5C3C7AAC4669}"/>
              </a:ext>
            </a:extLst>
          </p:cNvPr>
          <p:cNvSpPr/>
          <p:nvPr userDrawn="1"/>
        </p:nvSpPr>
        <p:spPr>
          <a:xfrm>
            <a:off x="11135241" y="4270707"/>
            <a:ext cx="9803922" cy="25229941"/>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34"/>
          </a:p>
        </p:txBody>
      </p:sp>
      <p:sp>
        <p:nvSpPr>
          <p:cNvPr id="20" name="Rounded Rectangle 19">
            <a:extLst>
              <a:ext uri="{FF2B5EF4-FFF2-40B4-BE49-F238E27FC236}">
                <a16:creationId xmlns:a16="http://schemas.microsoft.com/office/drawing/2014/main" id="{681182F3-81E6-0A46-A2C3-461A26B01FE5}"/>
              </a:ext>
            </a:extLst>
          </p:cNvPr>
          <p:cNvSpPr/>
          <p:nvPr userDrawn="1"/>
        </p:nvSpPr>
        <p:spPr>
          <a:xfrm>
            <a:off x="21828086" y="4270707"/>
            <a:ext cx="9803922" cy="25229941"/>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34"/>
          </a:p>
        </p:txBody>
      </p:sp>
      <p:graphicFrame>
        <p:nvGraphicFramePr>
          <p:cNvPr id="14" name="Table 13">
            <a:extLst>
              <a:ext uri="{FF2B5EF4-FFF2-40B4-BE49-F238E27FC236}">
                <a16:creationId xmlns:a16="http://schemas.microsoft.com/office/drawing/2014/main" id="{7F676F10-DC6C-B14E-AFA0-A8955F66A208}"/>
              </a:ext>
            </a:extLst>
          </p:cNvPr>
          <p:cNvGraphicFramePr>
            <a:graphicFrameLocks noGrp="1"/>
          </p:cNvGraphicFramePr>
          <p:nvPr userDrawn="1">
            <p:extLst>
              <p:ext uri="{D42A27DB-BD31-4B8C-83A1-F6EECF244321}">
                <p14:modId xmlns:p14="http://schemas.microsoft.com/office/powerpoint/2010/main" val="733354326"/>
              </p:ext>
            </p:extLst>
          </p:nvPr>
        </p:nvGraphicFramePr>
        <p:xfrm>
          <a:off x="-10339394" y="12966"/>
          <a:ext cx="9526507" cy="30055240"/>
        </p:xfrm>
        <a:graphic>
          <a:graphicData uri="http://schemas.openxmlformats.org/drawingml/2006/table">
            <a:tbl>
              <a:tblPr firstRow="1" bandRow="1">
                <a:tableStyleId>{5C22544A-7EE6-4342-B048-85BDC9FD1C3A}</a:tableStyleId>
              </a:tblPr>
              <a:tblGrid>
                <a:gridCol w="4084892">
                  <a:extLst>
                    <a:ext uri="{9D8B030D-6E8A-4147-A177-3AD203B41FA5}">
                      <a16:colId xmlns:a16="http://schemas.microsoft.com/office/drawing/2014/main" val="20000"/>
                    </a:ext>
                  </a:extLst>
                </a:gridCol>
                <a:gridCol w="5441615">
                  <a:extLst>
                    <a:ext uri="{9D8B030D-6E8A-4147-A177-3AD203B41FA5}">
                      <a16:colId xmlns:a16="http://schemas.microsoft.com/office/drawing/2014/main" val="20001"/>
                    </a:ext>
                  </a:extLst>
                </a:gridCol>
              </a:tblGrid>
              <a:tr h="1222392">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300" b="0" spc="600" dirty="0">
                          <a:solidFill>
                            <a:srgbClr val="1F3A4E"/>
                          </a:solidFill>
                          <a:latin typeface="Arial Black" panose="020B0A04020102020204" pitchFamily="34" charset="0"/>
                        </a:rPr>
                        <a:t>QUICK START GUIDE</a:t>
                      </a:r>
                      <a:br>
                        <a:rPr lang="en-US" sz="3300" b="0" spc="600" dirty="0">
                          <a:solidFill>
                            <a:srgbClr val="1F3A4E"/>
                          </a:solidFill>
                          <a:latin typeface="Arial Black" panose="020B0A04020102020204" pitchFamily="34" charset="0"/>
                        </a:rPr>
                      </a:br>
                      <a:r>
                        <a:rPr lang="en-US" sz="2600" b="1" spc="0" dirty="0">
                          <a:solidFill>
                            <a:srgbClr val="FF0000"/>
                          </a:solidFill>
                          <a:latin typeface="Trebuchet MS" pitchFamily="34" charset="0"/>
                        </a:rPr>
                        <a:t>(THIS SIDEBAR WILL NOT PRINT)</a:t>
                      </a:r>
                      <a:endParaRPr lang="en-US" sz="3300" b="1" spc="600" dirty="0">
                        <a:solidFill>
                          <a:schemeClr val="bg1"/>
                        </a:solidFill>
                        <a:latin typeface="Trebuchet MS" pitchFamily="34" charset="0"/>
                      </a:endParaRPr>
                    </a:p>
                  </a:txBody>
                  <a:tcPr marL="178197" marR="89098" marT="126147" marB="42049">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86885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standard screen size (4:3 Ratio) virtual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78197" marR="89098" marT="126147" marB="42049">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0527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template for a </a:t>
                      </a:r>
                    </a:p>
                    <a:p>
                      <a:pPr algn="ctr"/>
                      <a:r>
                        <a:rPr lang="en-US" sz="1800" dirty="0">
                          <a:solidFill>
                            <a:schemeClr val="bg1"/>
                          </a:solidFill>
                          <a:latin typeface="Arial" panose="020B0604020202020204" pitchFamily="34" charset="0"/>
                          <a:cs typeface="Arial" panose="020B0604020202020204" pitchFamily="34" charset="0"/>
                        </a:rPr>
                        <a:t>presentation poster</a:t>
                      </a:r>
                      <a:br>
                        <a:rPr lang="en-US" sz="1800" dirty="0">
                          <a:solidFill>
                            <a:schemeClr val="bg1"/>
                          </a:solidFill>
                          <a:latin typeface="Arial" panose="020B0604020202020204" pitchFamily="34" charset="0"/>
                          <a:cs typeface="Arial" panose="020B0604020202020204" pitchFamily="34" charset="0"/>
                        </a:rPr>
                      </a:br>
                      <a:r>
                        <a:rPr lang="en-US" sz="3300" b="1" dirty="0">
                          <a:solidFill>
                            <a:srgbClr val="FFC000"/>
                          </a:solidFill>
                          <a:latin typeface="Arial" panose="020B0604020202020204" pitchFamily="34" charset="0"/>
                          <a:cs typeface="Arial" panose="020B0604020202020204" pitchFamily="34" charset="0"/>
                        </a:rPr>
                        <a:t>Virtual</a:t>
                      </a:r>
                      <a:br>
                        <a:rPr lang="en-US" sz="3300" b="1" dirty="0">
                          <a:solidFill>
                            <a:srgbClr val="FFC000"/>
                          </a:solidFill>
                          <a:latin typeface="Arial" panose="020B0604020202020204" pitchFamily="34" charset="0"/>
                          <a:cs typeface="Arial" panose="020B0604020202020204" pitchFamily="34" charset="0"/>
                        </a:rPr>
                      </a:br>
                      <a:r>
                        <a:rPr lang="en-US" sz="3300" b="1" dirty="0">
                          <a:solidFill>
                            <a:srgbClr val="FFC000"/>
                          </a:solidFill>
                          <a:latin typeface="Arial" panose="020B0604020202020204" pitchFamily="34" charset="0"/>
                          <a:cs typeface="Arial" panose="020B0604020202020204" pitchFamily="34" charset="0"/>
                        </a:rPr>
                        <a:t>Standard Size</a:t>
                      </a:r>
                      <a:br>
                        <a:rPr lang="en-US" sz="3300" b="1" dirty="0">
                          <a:solidFill>
                            <a:srgbClr val="FFC000"/>
                          </a:solidFill>
                          <a:latin typeface="Arial" panose="020B0604020202020204" pitchFamily="34" charset="0"/>
                          <a:cs typeface="Arial" panose="020B0604020202020204" pitchFamily="34" charset="0"/>
                        </a:rPr>
                      </a:br>
                      <a:r>
                        <a:rPr lang="en-US" sz="3300" b="1" dirty="0">
                          <a:solidFill>
                            <a:srgbClr val="FFC000"/>
                          </a:solidFill>
                          <a:latin typeface="Arial" panose="020B0604020202020204" pitchFamily="34" charset="0"/>
                          <a:cs typeface="Arial" panose="020B0604020202020204" pitchFamily="34" charset="0"/>
                        </a:rPr>
                        <a:t>(4:3 Ratio)</a:t>
                      </a:r>
                      <a:br>
                        <a:rPr lang="en-US" sz="1800" dirty="0">
                          <a:solidFill>
                            <a:schemeClr val="bg1"/>
                          </a:solidFill>
                          <a:latin typeface="Arial" panose="020B0604020202020204" pitchFamily="34" charset="0"/>
                          <a:cs typeface="Arial" panose="020B0604020202020204" pitchFamily="34" charset="0"/>
                        </a:rPr>
                      </a:br>
                      <a:endParaRPr lang="en-US" sz="1800" dirty="0">
                        <a:solidFill>
                          <a:srgbClr val="1F3A4E"/>
                        </a:solidFill>
                      </a:endParaRPr>
                    </a:p>
                  </a:txBody>
                  <a:tcPr marL="89098" marR="89098" marT="42049" marB="42049">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2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30 tall x 40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0" baseline="0" dirty="0">
                          <a:solidFill>
                            <a:srgbClr val="FFC000"/>
                          </a:solidFill>
                          <a:latin typeface="Arial" panose="020B0604020202020204" pitchFamily="34" charset="0"/>
                          <a:cs typeface="Arial" panose="020B0604020202020204" pitchFamily="34" charset="0"/>
                        </a:rPr>
                        <a:t>36 tall x 48 wide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42 tall x 56 wide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48 tall x 64 wide</a:t>
                      </a:r>
                    </a:p>
                  </a:txBody>
                  <a:tcPr marL="178197" marR="89098" marT="126147" marB="42049">
                    <a:solidFill>
                      <a:srgbClr val="010101"/>
                    </a:solidFill>
                  </a:tcPr>
                </a:tc>
                <a:extLst>
                  <a:ext uri="{0D108BD9-81ED-4DB2-BD59-A6C34878D82A}">
                    <a16:rowId xmlns:a16="http://schemas.microsoft.com/office/drawing/2014/main" val="10008"/>
                  </a:ext>
                </a:extLst>
              </a:tr>
              <a:tr h="3944331">
                <a:tc>
                  <a:txBody>
                    <a:bodyPr/>
                    <a:lstStyle/>
                    <a:p>
                      <a:endParaRPr lang="en-US" sz="1800" dirty="0">
                        <a:solidFill>
                          <a:srgbClr val="1F3A4E"/>
                        </a:solidFill>
                      </a:endParaRPr>
                    </a:p>
                  </a:txBody>
                  <a:tcPr marL="89098" marR="89098" marT="42049" marB="42049">
                    <a:blipFill rotWithShape="1">
                      <a:blip r:embed="rId3"/>
                      <a:stretch>
                        <a:fillRect/>
                      </a:stretch>
                    </a:blipFill>
                  </a:tcPr>
                </a:tc>
                <a:tc>
                  <a:txBody>
                    <a:bodyPr/>
                    <a:lstStyle/>
                    <a:p>
                      <a:pPr algn="l"/>
                      <a:r>
                        <a:rPr lang="en-US" sz="2200" b="1" baseline="0" dirty="0">
                          <a:solidFill>
                            <a:srgbClr val="FFC000"/>
                          </a:solidFill>
                          <a:latin typeface="Arial" panose="020B0604020202020204" pitchFamily="34" charset="0"/>
                          <a:cs typeface="Arial" panose="020B0604020202020204" pitchFamily="34" charset="0"/>
                        </a:rPr>
                        <a:t>How to </a:t>
                      </a:r>
                      <a:r>
                        <a:rPr lang="en-US" sz="3700" b="1" baseline="0" dirty="0">
                          <a:solidFill>
                            <a:srgbClr val="FFC000"/>
                          </a:solidFill>
                          <a:latin typeface="Arial" panose="020B0604020202020204" pitchFamily="34" charset="0"/>
                          <a:cs typeface="Arial" panose="020B0604020202020204" pitchFamily="34" charset="0"/>
                        </a:rPr>
                        <a:t>Zoom in </a:t>
                      </a:r>
                      <a:r>
                        <a:rPr lang="en-US" sz="2200" b="1" baseline="0" dirty="0">
                          <a:solidFill>
                            <a:srgbClr val="FFC000"/>
                          </a:solidFill>
                          <a:latin typeface="Arial" panose="020B0604020202020204" pitchFamily="34" charset="0"/>
                          <a:cs typeface="Arial" panose="020B0604020202020204" pitchFamily="34" charset="0"/>
                        </a:rPr>
                        <a:t>and </a:t>
                      </a:r>
                      <a:r>
                        <a:rPr lang="en-US" sz="1700" b="1" baseline="0" dirty="0">
                          <a:solidFill>
                            <a:srgbClr val="FFC000"/>
                          </a:solidFill>
                          <a:latin typeface="Arial" panose="020B0604020202020204" pitchFamily="34" charset="0"/>
                          <a:cs typeface="Arial" panose="020B0604020202020204" pitchFamily="34" charset="0"/>
                        </a:rPr>
                        <a:t>out</a:t>
                      </a:r>
                      <a:endParaRPr lang="en-US" sz="22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78197" marR="89098" marT="126147" marB="42049">
                    <a:solidFill>
                      <a:srgbClr val="010101"/>
                    </a:solidFill>
                  </a:tcPr>
                </a:tc>
                <a:extLst>
                  <a:ext uri="{0D108BD9-81ED-4DB2-BD59-A6C34878D82A}">
                    <a16:rowId xmlns:a16="http://schemas.microsoft.com/office/drawing/2014/main" val="10001"/>
                  </a:ext>
                </a:extLst>
              </a:tr>
              <a:tr h="1655953">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2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89098" marR="89098" marT="42049" marB="42049">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517263">
                <a:tc>
                  <a:txBody>
                    <a:bodyPr/>
                    <a:lstStyle/>
                    <a:p>
                      <a:endParaRPr lang="en-US" sz="1800" dirty="0">
                        <a:solidFill>
                          <a:srgbClr val="1F3A4E"/>
                        </a:solidFill>
                      </a:endParaRPr>
                    </a:p>
                  </a:txBody>
                  <a:tcPr marL="89098" marR="89098" marT="42049" marB="42049">
                    <a:blipFill rotWithShape="1">
                      <a:blip r:embed="rId4"/>
                      <a:stretch>
                        <a:fillRect/>
                      </a:stretch>
                    </a:blipFill>
                  </a:tcPr>
                </a:tc>
                <a:tc>
                  <a:txBody>
                    <a:bodyPr/>
                    <a:lstStyle/>
                    <a:p>
                      <a:pPr marL="0" lvl="1" indent="0" algn="l" defTabSz="114300"/>
                      <a:r>
                        <a:rPr lang="en-US" sz="22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78197" marR="89098" marT="126147" marB="42049">
                    <a:solidFill>
                      <a:srgbClr val="010101"/>
                    </a:solidFill>
                  </a:tcPr>
                </a:tc>
                <a:extLst>
                  <a:ext uri="{0D108BD9-81ED-4DB2-BD59-A6C34878D82A}">
                    <a16:rowId xmlns:a16="http://schemas.microsoft.com/office/drawing/2014/main" val="10003"/>
                  </a:ext>
                </a:extLst>
              </a:tr>
              <a:tr h="3236566">
                <a:tc gridSpan="2">
                  <a:txBody>
                    <a:bodyPr/>
                    <a:lstStyle/>
                    <a:p>
                      <a:r>
                        <a:rPr lang="en-US" sz="22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marL="89098" marR="89098" marT="42049" marB="42049">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8674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78197" marR="89098" marT="126147" marB="42049">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109040">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78197" marR="89098" marT="126147" marB="42049">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1774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78197" marR="89098" marT="126147" marB="42049">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93134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78197" marR="89098" marT="126147" marB="42049">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FD21FB08-E011-3D4C-8828-2C551990D533}"/>
              </a:ext>
            </a:extLst>
          </p:cNvPr>
          <p:cNvGraphicFramePr>
            <a:graphicFrameLocks noGrp="1"/>
          </p:cNvGraphicFramePr>
          <p:nvPr userDrawn="1">
            <p:extLst>
              <p:ext uri="{D42A27DB-BD31-4B8C-83A1-F6EECF244321}">
                <p14:modId xmlns:p14="http://schemas.microsoft.com/office/powerpoint/2010/main" val="141159618"/>
              </p:ext>
            </p:extLst>
          </p:nvPr>
        </p:nvGraphicFramePr>
        <p:xfrm>
          <a:off x="43492119" y="12967"/>
          <a:ext cx="9372954" cy="30291560"/>
        </p:xfrm>
        <a:graphic>
          <a:graphicData uri="http://schemas.openxmlformats.org/drawingml/2006/table">
            <a:tbl>
              <a:tblPr firstRow="1" bandRow="1">
                <a:tableStyleId>{5C22544A-7EE6-4342-B048-85BDC9FD1C3A}</a:tableStyleId>
              </a:tblPr>
              <a:tblGrid>
                <a:gridCol w="3494031">
                  <a:extLst>
                    <a:ext uri="{9D8B030D-6E8A-4147-A177-3AD203B41FA5}">
                      <a16:colId xmlns:a16="http://schemas.microsoft.com/office/drawing/2014/main" val="20000"/>
                    </a:ext>
                  </a:extLst>
                </a:gridCol>
                <a:gridCol w="1168928">
                  <a:extLst>
                    <a:ext uri="{9D8B030D-6E8A-4147-A177-3AD203B41FA5}">
                      <a16:colId xmlns:a16="http://schemas.microsoft.com/office/drawing/2014/main" val="997673227"/>
                    </a:ext>
                  </a:extLst>
                </a:gridCol>
                <a:gridCol w="4709995">
                  <a:extLst>
                    <a:ext uri="{9D8B030D-6E8A-4147-A177-3AD203B41FA5}">
                      <a16:colId xmlns:a16="http://schemas.microsoft.com/office/drawing/2014/main" val="4164475170"/>
                    </a:ext>
                  </a:extLst>
                </a:gridCol>
              </a:tblGrid>
              <a:tr h="1192155">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700" b="0" spc="600" dirty="0">
                          <a:solidFill>
                            <a:srgbClr val="1F3A4E"/>
                          </a:solidFill>
                          <a:latin typeface="Arial Black" panose="020B0A04020102020204" pitchFamily="34" charset="0"/>
                        </a:rPr>
                        <a:t>QUICK START GUIDE</a:t>
                      </a:r>
                      <a:br>
                        <a:rPr lang="en-US" sz="3700" b="0" spc="600" dirty="0">
                          <a:solidFill>
                            <a:srgbClr val="1F3A4E"/>
                          </a:solidFill>
                          <a:latin typeface="Arial Black" panose="020B0A04020102020204" pitchFamily="34" charset="0"/>
                        </a:rPr>
                      </a:br>
                      <a:r>
                        <a:rPr lang="en-US" sz="2900" b="1" spc="0" dirty="0">
                          <a:solidFill>
                            <a:srgbClr val="FF0000"/>
                          </a:solidFill>
                          <a:latin typeface="Trebuchet MS" pitchFamily="34" charset="0"/>
                        </a:rPr>
                        <a:t>(THIS SIDEBAR WILL NOT PRINT)</a:t>
                      </a:r>
                      <a:endParaRPr lang="en-US" sz="3700" b="1" spc="600" dirty="0">
                        <a:solidFill>
                          <a:schemeClr val="bg1"/>
                        </a:solidFill>
                        <a:latin typeface="Trebuchet MS" pitchFamily="34" charset="0"/>
                      </a:endParaRPr>
                    </a:p>
                  </a:txBody>
                  <a:tcPr marL="178197" marR="89098" marT="126147" marB="42049">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669271">
                <a:tc gridSpan="3">
                  <a:txBody>
                    <a:bodyPr/>
                    <a:lstStyle/>
                    <a:p>
                      <a:pPr algn="l"/>
                      <a:r>
                        <a:rPr lang="en-US" sz="27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2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200" dirty="0">
                        <a:solidFill>
                          <a:srgbClr val="FFC000"/>
                        </a:solidFill>
                      </a:endParaRPr>
                    </a:p>
                    <a:p>
                      <a:pPr marL="0" indent="0" algn="l" defTabSz="114300"/>
                      <a:endParaRPr lang="en-US" sz="2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78197" marR="89098" marT="126147" marB="42049">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2625578">
                <a:tc gridSpan="3">
                  <a:txBody>
                    <a:bodyPr/>
                    <a:lstStyle/>
                    <a:p>
                      <a:r>
                        <a:rPr lang="en-US" sz="2700" b="1" dirty="0">
                          <a:solidFill>
                            <a:srgbClr val="FFC000"/>
                          </a:solidFill>
                          <a:latin typeface="Arial" panose="020B0604020202020204" pitchFamily="34" charset="0"/>
                          <a:cs typeface="Arial" panose="020B0604020202020204" pitchFamily="34" charset="0"/>
                        </a:rPr>
                        <a:t>How to change the column layout configuration</a:t>
                      </a:r>
                    </a:p>
                    <a:p>
                      <a:r>
                        <a:rPr lang="en-US" sz="2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200" dirty="0">
                          <a:solidFill>
                            <a:srgbClr val="D9D9D9"/>
                          </a:solidFill>
                          <a:latin typeface="Arial" panose="020B0604020202020204" pitchFamily="34" charset="0"/>
                          <a:cs typeface="Arial" panose="020B0604020202020204" pitchFamily="34" charset="0"/>
                        </a:rPr>
                        <a:t>You can see a tutorial here: </a:t>
                      </a:r>
                      <a:r>
                        <a:rPr lang="en-US" sz="2200" u="sng" dirty="0">
                          <a:solidFill>
                            <a:srgbClr val="FFC000"/>
                          </a:solidFill>
                          <a:latin typeface="Arial" panose="020B0604020202020204" pitchFamily="34" charset="0"/>
                          <a:cs typeface="Arial" panose="020B0604020202020204" pitchFamily="34" charset="0"/>
                        </a:rPr>
                        <a:t>https://</a:t>
                      </a:r>
                      <a:r>
                        <a:rPr lang="en-US" sz="2200" u="sng" dirty="0" err="1">
                          <a:solidFill>
                            <a:srgbClr val="FFC000"/>
                          </a:solidFill>
                          <a:latin typeface="Arial" panose="020B0604020202020204" pitchFamily="34" charset="0"/>
                          <a:cs typeface="Arial" panose="020B0604020202020204" pitchFamily="34" charset="0"/>
                        </a:rPr>
                        <a:t>www.posterpresentations.com</a:t>
                      </a:r>
                      <a:r>
                        <a:rPr lang="en-US" sz="2200" u="sng" dirty="0">
                          <a:solidFill>
                            <a:srgbClr val="FFC000"/>
                          </a:solidFill>
                          <a:latin typeface="Arial" panose="020B0604020202020204" pitchFamily="34" charset="0"/>
                          <a:cs typeface="Arial" panose="020B0604020202020204" pitchFamily="34" charset="0"/>
                        </a:rPr>
                        <a:t>/how-to-change-the-column-</a:t>
                      </a:r>
                      <a:r>
                        <a:rPr lang="en-US" sz="2200" u="sng" dirty="0" err="1">
                          <a:solidFill>
                            <a:srgbClr val="FFC000"/>
                          </a:solidFill>
                          <a:latin typeface="Arial" panose="020B0604020202020204" pitchFamily="34" charset="0"/>
                          <a:cs typeface="Arial" panose="020B0604020202020204" pitchFamily="34" charset="0"/>
                        </a:rPr>
                        <a:t>configuration.html</a:t>
                      </a:r>
                      <a:endParaRPr lang="en-US" sz="7900" u="sng" dirty="0">
                        <a:solidFill>
                          <a:srgbClr val="FFC000"/>
                        </a:solidFill>
                      </a:endParaRPr>
                    </a:p>
                  </a:txBody>
                  <a:tcPr marL="178197" marR="89098" marT="126147" marB="42049">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325222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txBody>
                  <a:tcPr marL="178197" marR="89098" marT="126147" marB="42049">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7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panose="020B0604020202020204" pitchFamily="34" charset="0"/>
                          <a:cs typeface="Arial" panose="020B0604020202020204" pitchFamily="34" charset="0"/>
                        </a:rPr>
                        <a:t>The Quick Start</a:t>
                      </a:r>
                      <a:r>
                        <a:rPr lang="en-US" sz="2200" baseline="0" noProof="0" dirty="0">
                          <a:solidFill>
                            <a:srgbClr val="D9D9D9"/>
                          </a:solidFill>
                          <a:latin typeface="Arial" panose="020B0604020202020204" pitchFamily="34" charset="0"/>
                          <a:cs typeface="Arial" panose="020B0604020202020204" pitchFamily="34" charset="0"/>
                        </a:rPr>
                        <a:t> Guides</a:t>
                      </a:r>
                      <a:r>
                        <a:rPr lang="en-US" sz="2200" noProof="0" dirty="0">
                          <a:solidFill>
                            <a:srgbClr val="D9D9D9"/>
                          </a:solidFill>
                          <a:latin typeface="Arial" panose="020B0604020202020204" pitchFamily="34" charset="0"/>
                          <a:cs typeface="Arial" panose="020B0604020202020204" pitchFamily="34" charset="0"/>
                        </a:rPr>
                        <a:t> </a:t>
                      </a:r>
                      <a:r>
                        <a:rPr lang="en-US" sz="2200" u="sng" noProof="0" dirty="0">
                          <a:solidFill>
                            <a:srgbClr val="D9D9D9"/>
                          </a:solidFill>
                          <a:latin typeface="Arial" panose="020B0604020202020204" pitchFamily="34" charset="0"/>
                          <a:cs typeface="Arial" panose="020B0604020202020204" pitchFamily="34" charset="0"/>
                        </a:rPr>
                        <a:t>are outside the template’s printable area</a:t>
                      </a:r>
                      <a:r>
                        <a:rPr lang="en-US" sz="2200" noProof="0" dirty="0">
                          <a:solidFill>
                            <a:srgbClr val="D9D9D9"/>
                          </a:solidFill>
                          <a:latin typeface="Arial" panose="020B0604020202020204" pitchFamily="34" charset="0"/>
                          <a:cs typeface="Arial" panose="020B0604020202020204" pitchFamily="34" charset="0"/>
                        </a:rPr>
                        <a:t> and they will not be on the printed poster</a:t>
                      </a:r>
                      <a:r>
                        <a:rPr lang="en-US" sz="2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baseline="0" noProof="0" dirty="0">
                          <a:solidFill>
                            <a:srgbClr val="D9D9D9"/>
                          </a:solidFill>
                          <a:latin typeface="Arial" panose="020B0604020202020204" pitchFamily="34" charset="0"/>
                          <a:cs typeface="Arial" panose="020B0604020202020204" pitchFamily="34" charset="0"/>
                        </a:rPr>
                        <a:t>To hide the guides click on the </a:t>
                      </a:r>
                      <a:r>
                        <a:rPr lang="en-US" sz="2200" b="1" baseline="0" noProof="0" dirty="0">
                          <a:solidFill>
                            <a:srgbClr val="D9D9D9"/>
                          </a:solidFill>
                          <a:latin typeface="Arial" panose="020B0604020202020204" pitchFamily="34" charset="0"/>
                          <a:cs typeface="Arial" panose="020B0604020202020204" pitchFamily="34" charset="0"/>
                        </a:rPr>
                        <a:t>Home</a:t>
                      </a:r>
                      <a:r>
                        <a:rPr lang="en-US" sz="2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200" b="1" baseline="0" noProof="0" dirty="0">
                          <a:solidFill>
                            <a:srgbClr val="D9D9D9"/>
                          </a:solidFill>
                          <a:latin typeface="Arial" panose="020B0604020202020204" pitchFamily="34" charset="0"/>
                          <a:cs typeface="Arial" panose="020B0604020202020204" pitchFamily="34" charset="0"/>
                        </a:rPr>
                        <a:t>Layout</a:t>
                      </a:r>
                      <a:r>
                        <a:rPr lang="en-US" sz="2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200" b="1" baseline="0" noProof="0" dirty="0">
                          <a:solidFill>
                            <a:srgbClr val="D9D9D9"/>
                          </a:solidFill>
                          <a:latin typeface="Arial" panose="020B0604020202020204" pitchFamily="34" charset="0"/>
                          <a:cs typeface="Arial" panose="020B0604020202020204" pitchFamily="34" charset="0"/>
                        </a:rPr>
                        <a:t>Without Guides </a:t>
                      </a:r>
                      <a:r>
                        <a:rPr lang="en-US" sz="2200" b="0" baseline="0" noProof="0" dirty="0">
                          <a:solidFill>
                            <a:srgbClr val="D9D9D9"/>
                          </a:solidFill>
                          <a:latin typeface="Arial" panose="020B0604020202020204" pitchFamily="34" charset="0"/>
                          <a:cs typeface="Arial" panose="020B0604020202020204" pitchFamily="34" charset="0"/>
                        </a:rPr>
                        <a:t>layout</a:t>
                      </a:r>
                      <a:r>
                        <a:rPr lang="en-US" sz="2200" baseline="0" noProof="0" dirty="0">
                          <a:solidFill>
                            <a:srgbClr val="D9D9D9"/>
                          </a:solidFill>
                          <a:latin typeface="Arial" panose="020B0604020202020204" pitchFamily="34" charset="0"/>
                          <a:cs typeface="Arial" panose="020B0604020202020204" pitchFamily="34" charset="0"/>
                        </a:rPr>
                        <a:t>.</a:t>
                      </a:r>
                      <a:endParaRPr lang="en-US" sz="2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txBody>
                  <a:tcPr marL="178197" marR="89098" marT="126147" marB="42049">
                    <a:solidFill>
                      <a:srgbClr val="010101"/>
                    </a:solidFill>
                  </a:tcPr>
                </a:tc>
                <a:extLst>
                  <a:ext uri="{0D108BD9-81ED-4DB2-BD59-A6C34878D82A}">
                    <a16:rowId xmlns:a16="http://schemas.microsoft.com/office/drawing/2014/main" val="10005"/>
                  </a:ext>
                </a:extLst>
              </a:tr>
              <a:tr h="360266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txBody>
                  <a:tcPr marL="178197" marR="89098" marT="126147" marB="42049">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377771">
                <a:tc gridSpan="2">
                  <a:txBody>
                    <a:bodyPr/>
                    <a:lstStyle/>
                    <a:p>
                      <a:r>
                        <a:rPr lang="en-US" sz="2700" b="1" dirty="0">
                          <a:solidFill>
                            <a:srgbClr val="FFC000"/>
                          </a:solidFill>
                          <a:latin typeface="Arial" panose="020B0604020202020204" pitchFamily="34" charset="0"/>
                          <a:cs typeface="Arial" panose="020B0604020202020204" pitchFamily="34" charset="0"/>
                        </a:rPr>
                        <a:t>How to</a:t>
                      </a:r>
                      <a:r>
                        <a:rPr lang="en-US" sz="2700" b="1" baseline="0" dirty="0">
                          <a:solidFill>
                            <a:srgbClr val="FFC000"/>
                          </a:solidFill>
                          <a:latin typeface="Arial" panose="020B0604020202020204" pitchFamily="34" charset="0"/>
                          <a:cs typeface="Arial" panose="020B0604020202020204" pitchFamily="34" charset="0"/>
                        </a:rPr>
                        <a:t> preview your poster prior to presenting</a:t>
                      </a:r>
                      <a:endParaRPr lang="en-US" sz="2700" b="1" dirty="0">
                        <a:solidFill>
                          <a:srgbClr val="FFC000"/>
                        </a:solidFill>
                        <a:latin typeface="Arial" panose="020B0604020202020204" pitchFamily="34" charset="0"/>
                        <a:cs typeface="Arial" panose="020B0604020202020204" pitchFamily="34" charset="0"/>
                      </a:endParaRPr>
                    </a:p>
                    <a:p>
                      <a:r>
                        <a:rPr lang="en-US" sz="2200" dirty="0">
                          <a:solidFill>
                            <a:srgbClr val="D9D9D9"/>
                          </a:solidFill>
                          <a:latin typeface="Arial" panose="020B0604020202020204" pitchFamily="34" charset="0"/>
                          <a:cs typeface="Arial" panose="020B0604020202020204" pitchFamily="34" charset="0"/>
                        </a:rPr>
                        <a:t>You can preview your poster at any time by pressing the </a:t>
                      </a:r>
                      <a:r>
                        <a:rPr lang="en-US" sz="2200" dirty="0">
                          <a:solidFill>
                            <a:srgbClr val="FFC000"/>
                          </a:solidFill>
                          <a:latin typeface="Arial" panose="020B0604020202020204" pitchFamily="34" charset="0"/>
                          <a:cs typeface="Arial" panose="020B0604020202020204" pitchFamily="34" charset="0"/>
                        </a:rPr>
                        <a:t>F5 key</a:t>
                      </a:r>
                      <a:r>
                        <a:rPr lang="en-US" sz="2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200" dirty="0">
                          <a:solidFill>
                            <a:srgbClr val="FFC000"/>
                          </a:solidFill>
                          <a:latin typeface="Arial" panose="020B0604020202020204" pitchFamily="34" charset="0"/>
                          <a:cs typeface="Arial" panose="020B0604020202020204" pitchFamily="34" charset="0"/>
                        </a:rPr>
                        <a:t>ESC key </a:t>
                      </a:r>
                      <a:r>
                        <a:rPr lang="en-US" sz="2200" dirty="0">
                          <a:solidFill>
                            <a:srgbClr val="D9D9D9"/>
                          </a:solidFill>
                          <a:latin typeface="Arial" panose="020B0604020202020204" pitchFamily="34" charset="0"/>
                          <a:cs typeface="Arial" panose="020B0604020202020204" pitchFamily="34" charset="0"/>
                        </a:rPr>
                        <a:t>to exit Preview.</a:t>
                      </a:r>
                    </a:p>
                  </a:txBody>
                  <a:tcPr marL="178197" marR="89098" marT="126147" marB="42049">
                    <a:solidFill>
                      <a:srgbClr val="010101"/>
                    </a:solidFill>
                  </a:tcPr>
                </a:tc>
                <a:tc hMerge="1">
                  <a:txBody>
                    <a:bodyPr/>
                    <a:lstStyle/>
                    <a:p>
                      <a:endParaRPr lang="en-US"/>
                    </a:p>
                  </a:txBody>
                  <a:tcPr/>
                </a:tc>
                <a:tc>
                  <a:txBody>
                    <a:bodyPr/>
                    <a:lstStyle/>
                    <a:p>
                      <a:pPr algn="ctr"/>
                      <a:r>
                        <a:rPr lang="en-US" sz="10600" b="1" dirty="0">
                          <a:solidFill>
                            <a:srgbClr val="D9D9D9"/>
                          </a:solidFill>
                          <a:latin typeface="Arial" panose="020B0604020202020204" pitchFamily="34" charset="0"/>
                          <a:cs typeface="Arial" panose="020B0604020202020204" pitchFamily="34" charset="0"/>
                        </a:rPr>
                        <a:t>F5</a:t>
                      </a:r>
                      <a:r>
                        <a:rPr lang="en-US" sz="2200" baseline="0" dirty="0">
                          <a:solidFill>
                            <a:srgbClr val="D9D9D9"/>
                          </a:solidFill>
                          <a:latin typeface="Arial" panose="020B0604020202020204" pitchFamily="34" charset="0"/>
                          <a:cs typeface="Arial" panose="020B0604020202020204" pitchFamily="34" charset="0"/>
                        </a:rPr>
                        <a:t> </a:t>
                      </a:r>
                      <a:endParaRPr lang="en-US" sz="7900" dirty="0"/>
                    </a:p>
                  </a:txBody>
                  <a:tcPr marL="178197" marR="89098" marT="126147" marB="42049" anchor="ctr">
                    <a:solidFill>
                      <a:schemeClr val="tx1">
                        <a:lumMod val="95000"/>
                        <a:lumOff val="5000"/>
                      </a:schemeClr>
                    </a:solidFill>
                  </a:tcPr>
                </a:tc>
                <a:extLst>
                  <a:ext uri="{0D108BD9-81ED-4DB2-BD59-A6C34878D82A}">
                    <a16:rowId xmlns:a16="http://schemas.microsoft.com/office/drawing/2014/main" val="10006"/>
                  </a:ext>
                </a:extLst>
              </a:tr>
              <a:tr h="1603732">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7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a:cs typeface="Arial"/>
                      </a:endParaRPr>
                    </a:p>
                  </a:txBody>
                  <a:tcPr marL="178197" marR="89098" marT="126147" marB="42049">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742514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Publish, present virtually, share, and discuss!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200" b="0" noProof="0" dirty="0">
                          <a:solidFill>
                            <a:schemeClr val="bg1"/>
                          </a:solidFill>
                          <a:latin typeface="Arial"/>
                          <a:cs typeface="Arial"/>
                        </a:rPr>
                        <a:t>Submit your poster and add it to the Research Poster Virtual Library.</a:t>
                      </a:r>
                      <a:br>
                        <a:rPr lang="en-US" sz="2200" b="0" noProof="0" dirty="0">
                          <a:solidFill>
                            <a:srgbClr val="FFC000"/>
                          </a:solidFill>
                          <a:latin typeface="Arial"/>
                          <a:cs typeface="Arial"/>
                        </a:rPr>
                      </a:br>
                      <a:br>
                        <a:rPr lang="en-US" sz="2200" b="0" noProof="0" dirty="0">
                          <a:solidFill>
                            <a:srgbClr val="FFC000"/>
                          </a:solidFill>
                          <a:latin typeface="Arial"/>
                          <a:cs typeface="Arial"/>
                        </a:rPr>
                      </a:br>
                      <a:r>
                        <a:rPr lang="en-US" sz="2200" b="1" noProof="0" dirty="0">
                          <a:solidFill>
                            <a:srgbClr val="FFC000"/>
                          </a:solidFill>
                          <a:latin typeface="Arial"/>
                          <a:cs typeface="Arial"/>
                        </a:rPr>
                        <a:t>Continuous global reach</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200" b="0" noProof="0" dirty="0">
                          <a:solidFill>
                            <a:schemeClr val="bg1"/>
                          </a:solidFill>
                          <a:latin typeface="Arial"/>
                          <a:cs typeface="Arial"/>
                        </a:rPr>
                        <a:t>Share your research with thousands of students, educators, scientists, and researchers from all over the United States and the World.</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200" b="1" noProof="0" dirty="0">
                          <a:solidFill>
                            <a:srgbClr val="FFC000"/>
                          </a:solidFill>
                          <a:latin typeface="Arial"/>
                          <a:cs typeface="Arial"/>
                        </a:rPr>
                        <a:t>Full-featured poster showcase included</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200" b="0" noProof="0" dirty="0">
                          <a:solidFill>
                            <a:schemeClr val="bg1"/>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200" b="1" noProof="0" dirty="0">
                          <a:solidFill>
                            <a:srgbClr val="FFC000"/>
                          </a:solidFill>
                          <a:latin typeface="Arial"/>
                          <a:cs typeface="Arial"/>
                        </a:rPr>
                        <a:t>Convenience for presenter groups and conference coordinators </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200" b="0" noProof="0" dirty="0">
                          <a:solidFill>
                            <a:schemeClr val="bg1"/>
                          </a:solidFill>
                          <a:latin typeface="Arial"/>
                          <a:cs typeface="Arial"/>
                        </a:rPr>
                        <a:t>Published posters can easily be presented at virtual conferences. Perfect solution for organizers of meetings and conferences.</a:t>
                      </a:r>
                      <a:br>
                        <a:rPr lang="en-US" sz="2200" b="0" noProof="0" dirty="0">
                          <a:solidFill>
                            <a:srgbClr val="FFC000"/>
                          </a:solidFill>
                          <a:latin typeface="Arial"/>
                          <a:cs typeface="Arial"/>
                        </a:rPr>
                      </a:br>
                      <a:endParaRPr lang="en-US" sz="22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700" b="1" noProof="0" dirty="0">
                          <a:solidFill>
                            <a:srgbClr val="FFC000"/>
                          </a:solidFill>
                          <a:latin typeface="Arial"/>
                          <a:cs typeface="Arial"/>
                        </a:rPr>
                        <a:t>https://</a:t>
                      </a:r>
                      <a:r>
                        <a:rPr lang="en-US" sz="2700" b="1" noProof="0" dirty="0" err="1">
                          <a:solidFill>
                            <a:srgbClr val="FFC000"/>
                          </a:solidFill>
                          <a:latin typeface="Arial"/>
                          <a:cs typeface="Arial"/>
                        </a:rPr>
                        <a:t>www.PosterPresentations.com</a:t>
                      </a:r>
                      <a:r>
                        <a:rPr lang="en-US" sz="2700" b="1" noProof="0" dirty="0">
                          <a:solidFill>
                            <a:srgbClr val="FFC000"/>
                          </a:solidFill>
                          <a:latin typeface="Arial"/>
                          <a:cs typeface="Arial"/>
                        </a:rPr>
                        <a:t>/research</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b="1" noProof="0" dirty="0">
                        <a:solidFill>
                          <a:srgbClr val="FFC000"/>
                        </a:solidFill>
                        <a:latin typeface="Arial"/>
                        <a:cs typeface="Arial"/>
                      </a:endParaRPr>
                    </a:p>
                  </a:txBody>
                  <a:tcPr marL="178197" marR="89098" marT="126147" marB="42049">
                    <a:solidFill>
                      <a:srgbClr val="00336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8051497"/>
                  </a:ext>
                </a:extLst>
              </a:tr>
              <a:tr h="1081642">
                <a:tc gridSpan="3">
                  <a:txBody>
                    <a:bodyPr/>
                    <a:lstStyle/>
                    <a:p>
                      <a:endParaRPr lang="en-US" sz="2200" dirty="0">
                        <a:solidFill>
                          <a:srgbClr val="1F3A4E"/>
                        </a:solidFill>
                      </a:endParaRPr>
                    </a:p>
                  </a:txBody>
                  <a:tcPr marL="178197" marR="89098" marT="126147" marB="42049">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379966">
                <a:tc>
                  <a:txBody>
                    <a:bodyPr/>
                    <a:lstStyle/>
                    <a:p>
                      <a:pPr>
                        <a:lnSpc>
                          <a:spcPts val="2600"/>
                        </a:lnSpc>
                      </a:pPr>
                      <a:r>
                        <a:rPr lang="en-US" sz="1900" dirty="0">
                          <a:solidFill>
                            <a:schemeClr val="bg1">
                              <a:lumMod val="85000"/>
                            </a:schemeClr>
                          </a:solidFill>
                          <a:latin typeface="Arial"/>
                          <a:cs typeface="Arial"/>
                        </a:rPr>
                        <a:t>© 2020</a:t>
                      </a:r>
                      <a:r>
                        <a:rPr lang="en-US" sz="1900" baseline="0" dirty="0">
                          <a:solidFill>
                            <a:schemeClr val="bg1">
                              <a:lumMod val="85000"/>
                            </a:schemeClr>
                          </a:solidFill>
                          <a:latin typeface="Arial"/>
                          <a:cs typeface="Arial"/>
                        </a:rPr>
                        <a:t> </a:t>
                      </a:r>
                      <a:r>
                        <a:rPr lang="en-US" sz="1900" dirty="0" err="1">
                          <a:solidFill>
                            <a:schemeClr val="bg1">
                              <a:lumMod val="85000"/>
                            </a:schemeClr>
                          </a:solidFill>
                          <a:latin typeface="Arial"/>
                          <a:cs typeface="Arial"/>
                        </a:rPr>
                        <a:t>PosterPresentations.com</a:t>
                      </a:r>
                      <a:br>
                        <a:rPr lang="en-US" sz="1900" dirty="0">
                          <a:solidFill>
                            <a:schemeClr val="bg1">
                              <a:lumMod val="85000"/>
                            </a:schemeClr>
                          </a:solidFill>
                          <a:latin typeface="Arial"/>
                          <a:cs typeface="Arial"/>
                        </a:rPr>
                      </a:br>
                      <a:r>
                        <a:rPr lang="en-US" sz="1900" dirty="0">
                          <a:solidFill>
                            <a:schemeClr val="bg1">
                              <a:lumMod val="85000"/>
                            </a:schemeClr>
                          </a:solidFill>
                          <a:latin typeface="Arial"/>
                          <a:cs typeface="Arial"/>
                        </a:rPr>
                        <a:t>2117 Fourth Street ,</a:t>
                      </a:r>
                      <a:r>
                        <a:rPr lang="en-US" sz="1900" baseline="0" dirty="0">
                          <a:solidFill>
                            <a:schemeClr val="bg1">
                              <a:lumMod val="85000"/>
                            </a:schemeClr>
                          </a:solidFill>
                          <a:latin typeface="Arial"/>
                          <a:cs typeface="Arial"/>
                        </a:rPr>
                        <a:t> STE C        </a:t>
                      </a:r>
                    </a:p>
                    <a:p>
                      <a:pPr>
                        <a:lnSpc>
                          <a:spcPts val="2600"/>
                        </a:lnSpc>
                      </a:pPr>
                      <a:r>
                        <a:rPr lang="en-US" sz="1900" baseline="0" dirty="0">
                          <a:solidFill>
                            <a:schemeClr val="bg1">
                              <a:lumMod val="85000"/>
                            </a:schemeClr>
                          </a:solidFill>
                          <a:latin typeface="Arial"/>
                          <a:cs typeface="Arial"/>
                        </a:rPr>
                        <a:t>Berkeley CA 94710 USA</a:t>
                      </a:r>
                      <a:endParaRPr lang="en-US" sz="1900" dirty="0">
                        <a:solidFill>
                          <a:schemeClr val="bg1">
                            <a:lumMod val="85000"/>
                          </a:schemeClr>
                        </a:solidFill>
                        <a:latin typeface="Arial"/>
                        <a:cs typeface="Arial"/>
                      </a:endParaRPr>
                    </a:p>
                  </a:txBody>
                  <a:tcPr marL="178197" marR="89098" marT="126147" marB="42049">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200" b="1" dirty="0">
                          <a:solidFill>
                            <a:srgbClr val="D0D0D0"/>
                          </a:solidFill>
                          <a:latin typeface="Arial"/>
                          <a:cs typeface="Arial"/>
                        </a:rPr>
                        <a:t>For complete tutorials</a:t>
                      </a:r>
                      <a:r>
                        <a:rPr lang="en-US" sz="2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700" b="1" dirty="0">
                          <a:solidFill>
                            <a:srgbClr val="FFC000"/>
                          </a:solidFill>
                          <a:latin typeface="Arial"/>
                          <a:cs typeface="Arial"/>
                        </a:rPr>
                        <a:t>https://</a:t>
                      </a:r>
                      <a:r>
                        <a:rPr lang="en-US" sz="1700" b="1" dirty="0" err="1">
                          <a:solidFill>
                            <a:srgbClr val="FFC000"/>
                          </a:solidFill>
                          <a:latin typeface="Arial"/>
                          <a:cs typeface="Arial"/>
                        </a:rPr>
                        <a:t>www.posterpresentations.com</a:t>
                      </a:r>
                      <a:r>
                        <a:rPr lang="en-US" sz="1700" b="1" dirty="0">
                          <a:solidFill>
                            <a:srgbClr val="FFC000"/>
                          </a:solidFill>
                          <a:latin typeface="Arial"/>
                          <a:cs typeface="Arial"/>
                        </a:rPr>
                        <a:t>/</a:t>
                      </a:r>
                      <a:r>
                        <a:rPr lang="en-US" sz="1700" b="1" dirty="0" err="1">
                          <a:solidFill>
                            <a:srgbClr val="FFC000"/>
                          </a:solidFill>
                          <a:latin typeface="Arial"/>
                          <a:cs typeface="Arial"/>
                        </a:rPr>
                        <a:t>helpdesk.html</a:t>
                      </a:r>
                      <a:endParaRPr lang="en-US" sz="1700" dirty="0">
                        <a:solidFill>
                          <a:schemeClr val="bg1">
                            <a:lumMod val="85000"/>
                          </a:schemeClr>
                        </a:solidFill>
                        <a:latin typeface="Arial"/>
                        <a:cs typeface="Arial"/>
                      </a:endParaRPr>
                    </a:p>
                  </a:txBody>
                  <a:tcPr marL="178197" marR="89098" marT="126147" marB="42049">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941000801"/>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7175877" rtl="0" eaLnBrk="1" latinLnBrk="0" hangingPunct="1">
        <a:spcBef>
          <a:spcPct val="0"/>
        </a:spcBef>
        <a:buNone/>
        <a:defRPr sz="14389" kern="1200">
          <a:solidFill>
            <a:schemeClr val="bg1"/>
          </a:solidFill>
          <a:latin typeface="Trebuchet MS" pitchFamily="34" charset="0"/>
          <a:ea typeface="+mj-ea"/>
          <a:cs typeface="+mj-cs"/>
        </a:defRPr>
      </a:lvl1pPr>
    </p:titleStyle>
    <p:bodyStyle>
      <a:lvl1pPr marL="1245874" indent="-1245874" algn="l" defTabSz="7175877" rtl="0" eaLnBrk="1" latinLnBrk="0" hangingPunct="1">
        <a:spcBef>
          <a:spcPct val="20000"/>
        </a:spcBef>
        <a:buFont typeface="Arial" pitchFamily="34" charset="0"/>
        <a:buChar char="•"/>
        <a:tabLst/>
        <a:defRPr sz="7848" kern="1200">
          <a:solidFill>
            <a:schemeClr val="tx1"/>
          </a:solidFill>
          <a:latin typeface="+mn-lt"/>
          <a:ea typeface="+mn-ea"/>
          <a:cs typeface="+mn-cs"/>
        </a:defRPr>
      </a:lvl1pPr>
      <a:lvl2pPr marL="1245874" indent="-1245874" algn="l" defTabSz="7175877" rtl="0" eaLnBrk="1" latinLnBrk="0" hangingPunct="1">
        <a:spcBef>
          <a:spcPct val="20000"/>
        </a:spcBef>
        <a:buFont typeface="Arial" pitchFamily="34" charset="0"/>
        <a:buChar char="–"/>
        <a:tabLst/>
        <a:defRPr sz="6539" kern="1200">
          <a:solidFill>
            <a:schemeClr val="tx1"/>
          </a:solidFill>
          <a:latin typeface="+mn-lt"/>
          <a:ea typeface="+mn-ea"/>
          <a:cs typeface="+mn-cs"/>
        </a:defRPr>
      </a:lvl2pPr>
      <a:lvl3pPr marL="1245874" indent="-1245874" algn="l" defTabSz="7175877" rtl="0" eaLnBrk="1" latinLnBrk="0" hangingPunct="1">
        <a:spcBef>
          <a:spcPct val="20000"/>
        </a:spcBef>
        <a:buFont typeface="Arial" pitchFamily="34" charset="0"/>
        <a:buChar char="•"/>
        <a:tabLst/>
        <a:defRPr sz="5233" kern="1200">
          <a:solidFill>
            <a:schemeClr val="tx1"/>
          </a:solidFill>
          <a:latin typeface="+mn-lt"/>
          <a:ea typeface="+mn-ea"/>
          <a:cs typeface="+mn-cs"/>
        </a:defRPr>
      </a:lvl3pPr>
      <a:lvl4pPr marL="1245874" indent="-1245874" algn="l" defTabSz="7175877" rtl="0" eaLnBrk="1" latinLnBrk="0" hangingPunct="1">
        <a:spcBef>
          <a:spcPct val="20000"/>
        </a:spcBef>
        <a:buFont typeface="Arial" pitchFamily="34" charset="0"/>
        <a:buChar char="–"/>
        <a:tabLst/>
        <a:defRPr sz="3924" kern="1200">
          <a:solidFill>
            <a:schemeClr val="tx1"/>
          </a:solidFill>
          <a:latin typeface="+mn-lt"/>
          <a:ea typeface="+mn-ea"/>
          <a:cs typeface="+mn-cs"/>
        </a:defRPr>
      </a:lvl4pPr>
      <a:lvl5pPr marL="1245874" indent="-1245874" algn="l" defTabSz="7175877" rtl="0" eaLnBrk="1" latinLnBrk="0" hangingPunct="1">
        <a:spcBef>
          <a:spcPct val="20000"/>
        </a:spcBef>
        <a:buFont typeface="Arial" pitchFamily="34" charset="0"/>
        <a:buChar char="»"/>
        <a:tabLst/>
        <a:defRPr sz="3924" kern="1200">
          <a:solidFill>
            <a:schemeClr val="tx1"/>
          </a:solidFill>
          <a:latin typeface="+mn-lt"/>
          <a:ea typeface="+mn-ea"/>
          <a:cs typeface="+mn-cs"/>
        </a:defRPr>
      </a:lvl5pPr>
      <a:lvl6pPr marL="19733667" indent="-1793971" algn="l" defTabSz="7175877" rtl="0" eaLnBrk="1" latinLnBrk="0" hangingPunct="1">
        <a:spcBef>
          <a:spcPct val="20000"/>
        </a:spcBef>
        <a:buFont typeface="Arial" pitchFamily="34" charset="0"/>
        <a:buChar char="•"/>
        <a:defRPr sz="15697" kern="1200">
          <a:solidFill>
            <a:schemeClr val="tx1"/>
          </a:solidFill>
          <a:latin typeface="+mn-lt"/>
          <a:ea typeface="+mn-ea"/>
          <a:cs typeface="+mn-cs"/>
        </a:defRPr>
      </a:lvl6pPr>
      <a:lvl7pPr marL="23321603" indent="-1793971" algn="l" defTabSz="7175877" rtl="0" eaLnBrk="1" latinLnBrk="0" hangingPunct="1">
        <a:spcBef>
          <a:spcPct val="20000"/>
        </a:spcBef>
        <a:buFont typeface="Arial" pitchFamily="34" charset="0"/>
        <a:buChar char="•"/>
        <a:defRPr sz="15697" kern="1200">
          <a:solidFill>
            <a:schemeClr val="tx1"/>
          </a:solidFill>
          <a:latin typeface="+mn-lt"/>
          <a:ea typeface="+mn-ea"/>
          <a:cs typeface="+mn-cs"/>
        </a:defRPr>
      </a:lvl7pPr>
      <a:lvl8pPr marL="26909545" indent="-1793971" algn="l" defTabSz="7175877" rtl="0" eaLnBrk="1" latinLnBrk="0" hangingPunct="1">
        <a:spcBef>
          <a:spcPct val="20000"/>
        </a:spcBef>
        <a:buFont typeface="Arial" pitchFamily="34" charset="0"/>
        <a:buChar char="•"/>
        <a:defRPr sz="15697" kern="1200">
          <a:solidFill>
            <a:schemeClr val="tx1"/>
          </a:solidFill>
          <a:latin typeface="+mn-lt"/>
          <a:ea typeface="+mn-ea"/>
          <a:cs typeface="+mn-cs"/>
        </a:defRPr>
      </a:lvl8pPr>
      <a:lvl9pPr marL="30497483" indent="-1793971" algn="l" defTabSz="7175877" rtl="0" eaLnBrk="1" latinLnBrk="0" hangingPunct="1">
        <a:spcBef>
          <a:spcPct val="20000"/>
        </a:spcBef>
        <a:buFont typeface="Arial" pitchFamily="34" charset="0"/>
        <a:buChar char="•"/>
        <a:defRPr sz="15697" kern="1200">
          <a:solidFill>
            <a:schemeClr val="tx1"/>
          </a:solidFill>
          <a:latin typeface="+mn-lt"/>
          <a:ea typeface="+mn-ea"/>
          <a:cs typeface="+mn-cs"/>
        </a:defRPr>
      </a:lvl9pPr>
    </p:bodyStyle>
    <p:otherStyle>
      <a:defPPr>
        <a:defRPr lang="en-US"/>
      </a:defPPr>
      <a:lvl1pPr marL="0" algn="l" defTabSz="7175877" rtl="0" eaLnBrk="1" latinLnBrk="0" hangingPunct="1">
        <a:defRPr sz="14060" kern="1200">
          <a:solidFill>
            <a:schemeClr val="tx1"/>
          </a:solidFill>
          <a:latin typeface="+mn-lt"/>
          <a:ea typeface="+mn-ea"/>
          <a:cs typeface="+mn-cs"/>
        </a:defRPr>
      </a:lvl1pPr>
      <a:lvl2pPr marL="3587943" algn="l" defTabSz="7175877" rtl="0" eaLnBrk="1" latinLnBrk="0" hangingPunct="1">
        <a:defRPr sz="14060" kern="1200">
          <a:solidFill>
            <a:schemeClr val="tx1"/>
          </a:solidFill>
          <a:latin typeface="+mn-lt"/>
          <a:ea typeface="+mn-ea"/>
          <a:cs typeface="+mn-cs"/>
        </a:defRPr>
      </a:lvl2pPr>
      <a:lvl3pPr marL="7175877" algn="l" defTabSz="7175877" rtl="0" eaLnBrk="1" latinLnBrk="0" hangingPunct="1">
        <a:defRPr sz="14060" kern="1200">
          <a:solidFill>
            <a:schemeClr val="tx1"/>
          </a:solidFill>
          <a:latin typeface="+mn-lt"/>
          <a:ea typeface="+mn-ea"/>
          <a:cs typeface="+mn-cs"/>
        </a:defRPr>
      </a:lvl3pPr>
      <a:lvl4pPr marL="10763818" algn="l" defTabSz="7175877" rtl="0" eaLnBrk="1" latinLnBrk="0" hangingPunct="1">
        <a:defRPr sz="14060" kern="1200">
          <a:solidFill>
            <a:schemeClr val="tx1"/>
          </a:solidFill>
          <a:latin typeface="+mn-lt"/>
          <a:ea typeface="+mn-ea"/>
          <a:cs typeface="+mn-cs"/>
        </a:defRPr>
      </a:lvl4pPr>
      <a:lvl5pPr marL="14351758" algn="l" defTabSz="7175877" rtl="0" eaLnBrk="1" latinLnBrk="0" hangingPunct="1">
        <a:defRPr sz="14060" kern="1200">
          <a:solidFill>
            <a:schemeClr val="tx1"/>
          </a:solidFill>
          <a:latin typeface="+mn-lt"/>
          <a:ea typeface="+mn-ea"/>
          <a:cs typeface="+mn-cs"/>
        </a:defRPr>
      </a:lvl5pPr>
      <a:lvl6pPr marL="17939696" algn="l" defTabSz="7175877" rtl="0" eaLnBrk="1" latinLnBrk="0" hangingPunct="1">
        <a:defRPr sz="14060" kern="1200">
          <a:solidFill>
            <a:schemeClr val="tx1"/>
          </a:solidFill>
          <a:latin typeface="+mn-lt"/>
          <a:ea typeface="+mn-ea"/>
          <a:cs typeface="+mn-cs"/>
        </a:defRPr>
      </a:lvl6pPr>
      <a:lvl7pPr marL="21527639" algn="l" defTabSz="7175877" rtl="0" eaLnBrk="1" latinLnBrk="0" hangingPunct="1">
        <a:defRPr sz="14060" kern="1200">
          <a:solidFill>
            <a:schemeClr val="tx1"/>
          </a:solidFill>
          <a:latin typeface="+mn-lt"/>
          <a:ea typeface="+mn-ea"/>
          <a:cs typeface="+mn-cs"/>
        </a:defRPr>
      </a:lvl7pPr>
      <a:lvl8pPr marL="25115574" algn="l" defTabSz="7175877" rtl="0" eaLnBrk="1" latinLnBrk="0" hangingPunct="1">
        <a:defRPr sz="14060" kern="1200">
          <a:solidFill>
            <a:schemeClr val="tx1"/>
          </a:solidFill>
          <a:latin typeface="+mn-lt"/>
          <a:ea typeface="+mn-ea"/>
          <a:cs typeface="+mn-cs"/>
        </a:defRPr>
      </a:lvl8pPr>
      <a:lvl9pPr marL="28703516" algn="l" defTabSz="7175877" rtl="0" eaLnBrk="1" latinLnBrk="0" hangingPunct="1">
        <a:defRPr sz="1406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2966"/>
            <a:ext cx="42767250" cy="3837252"/>
          </a:xfrm>
          <a:prstGeom prst="rect">
            <a:avLst/>
          </a:prstGeom>
          <a:solidFill>
            <a:schemeClr val="accent1"/>
          </a:solidFill>
          <a:ln w="9525">
            <a:noFill/>
            <a:miter lim="800000"/>
            <a:headEnd/>
            <a:tailEnd/>
          </a:ln>
          <a:effectLst/>
        </p:spPr>
        <p:txBody>
          <a:bodyPr wrap="none" lIns="149502" tIns="74751" rIns="149502" bIns="74751" anchor="ctr"/>
          <a:lstStyle/>
          <a:p>
            <a:pPr>
              <a:defRPr/>
            </a:pPr>
            <a:endParaRPr lang="en-US" sz="8034"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623689" y="29628100"/>
            <a:ext cx="5049473" cy="481765"/>
          </a:xfrm>
          <a:prstGeom prst="rect">
            <a:avLst/>
          </a:prstGeom>
          <a:noFill/>
          <a:ln w="9525">
            <a:noFill/>
            <a:miter lim="800000"/>
            <a:headEnd/>
            <a:tailEnd/>
          </a:ln>
          <a:effectLst/>
        </p:spPr>
        <p:txBody>
          <a:bodyPr wrap="square" lIns="149218" tIns="74596" rIns="149218" bIns="74596">
            <a:spAutoFit/>
          </a:bodyPr>
          <a:lstStyle/>
          <a:p>
            <a:pPr eaLnBrk="0" hangingPunct="0">
              <a:lnSpc>
                <a:spcPct val="65000"/>
              </a:lnSpc>
              <a:spcBef>
                <a:spcPct val="50000"/>
              </a:spcBef>
              <a:defRPr/>
            </a:pPr>
            <a:r>
              <a:rPr lang="en-US" sz="644"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1472"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3835029"/>
            <a:ext cx="4276725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42071E14-BFBA-5041-9B7B-1EAD5CCACC7D}"/>
              </a:ext>
            </a:extLst>
          </p:cNvPr>
          <p:cNvSpPr/>
          <p:nvPr userDrawn="1"/>
        </p:nvSpPr>
        <p:spPr>
          <a:xfrm>
            <a:off x="445490" y="4270707"/>
            <a:ext cx="9800828" cy="25229941"/>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34"/>
          </a:p>
        </p:txBody>
      </p:sp>
      <p:sp>
        <p:nvSpPr>
          <p:cNvPr id="18" name="Rounded Rectangle 17">
            <a:extLst>
              <a:ext uri="{FF2B5EF4-FFF2-40B4-BE49-F238E27FC236}">
                <a16:creationId xmlns:a16="http://schemas.microsoft.com/office/drawing/2014/main" id="{4128F8C5-8AC2-BE40-A83F-D9C512F88994}"/>
              </a:ext>
            </a:extLst>
          </p:cNvPr>
          <p:cNvSpPr/>
          <p:nvPr userDrawn="1"/>
        </p:nvSpPr>
        <p:spPr>
          <a:xfrm>
            <a:off x="32520930" y="4270707"/>
            <a:ext cx="9800828" cy="25229941"/>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34"/>
          </a:p>
        </p:txBody>
      </p:sp>
      <p:sp>
        <p:nvSpPr>
          <p:cNvPr id="19" name="Rounded Rectangle 18">
            <a:extLst>
              <a:ext uri="{FF2B5EF4-FFF2-40B4-BE49-F238E27FC236}">
                <a16:creationId xmlns:a16="http://schemas.microsoft.com/office/drawing/2014/main" id="{B721DE94-4EEC-9240-AF22-5C3C7AAC4669}"/>
              </a:ext>
            </a:extLst>
          </p:cNvPr>
          <p:cNvSpPr/>
          <p:nvPr userDrawn="1"/>
        </p:nvSpPr>
        <p:spPr>
          <a:xfrm>
            <a:off x="11135241" y="4270707"/>
            <a:ext cx="9803922" cy="25229941"/>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34"/>
          </a:p>
        </p:txBody>
      </p:sp>
      <p:sp>
        <p:nvSpPr>
          <p:cNvPr id="20" name="Rounded Rectangle 19">
            <a:extLst>
              <a:ext uri="{FF2B5EF4-FFF2-40B4-BE49-F238E27FC236}">
                <a16:creationId xmlns:a16="http://schemas.microsoft.com/office/drawing/2014/main" id="{681182F3-81E6-0A46-A2C3-461A26B01FE5}"/>
              </a:ext>
            </a:extLst>
          </p:cNvPr>
          <p:cNvSpPr/>
          <p:nvPr userDrawn="1"/>
        </p:nvSpPr>
        <p:spPr>
          <a:xfrm>
            <a:off x="21828086" y="4270707"/>
            <a:ext cx="9803922" cy="25229941"/>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34"/>
          </a:p>
        </p:txBody>
      </p:sp>
    </p:spTree>
    <p:extLst>
      <p:ext uri="{BB962C8B-B14F-4D97-AF65-F5344CB8AC3E}">
        <p14:creationId xmlns:p14="http://schemas.microsoft.com/office/powerpoint/2010/main" val="2324832553"/>
      </p:ext>
    </p:extLst>
  </p:cSld>
  <p:clrMap bg1="lt1" tx1="dk1" bg2="lt2" tx2="dk2" accent1="accent1" accent2="accent2" accent3="accent3" accent4="accent4" accent5="accent5" accent6="accent6" hlink="hlink" folHlink="folHlink"/>
  <p:sldLayoutIdLst>
    <p:sldLayoutId id="2147483656" r:id="rId1"/>
  </p:sldLayoutIdLst>
  <p:txStyles>
    <p:titleStyle>
      <a:lvl1pPr algn="ctr" defTabSz="7175877" rtl="0" eaLnBrk="1" latinLnBrk="0" hangingPunct="1">
        <a:spcBef>
          <a:spcPct val="0"/>
        </a:spcBef>
        <a:buNone/>
        <a:defRPr sz="14389" kern="1200">
          <a:solidFill>
            <a:schemeClr val="bg1"/>
          </a:solidFill>
          <a:latin typeface="Trebuchet MS" pitchFamily="34" charset="0"/>
          <a:ea typeface="+mj-ea"/>
          <a:cs typeface="+mj-cs"/>
        </a:defRPr>
      </a:lvl1pPr>
    </p:titleStyle>
    <p:bodyStyle>
      <a:lvl1pPr marL="1245874" indent="-1245874" algn="l" defTabSz="7175877" rtl="0" eaLnBrk="1" latinLnBrk="0" hangingPunct="1">
        <a:spcBef>
          <a:spcPct val="20000"/>
        </a:spcBef>
        <a:buFont typeface="Arial" pitchFamily="34" charset="0"/>
        <a:buChar char="•"/>
        <a:tabLst/>
        <a:defRPr sz="7848" kern="1200">
          <a:solidFill>
            <a:schemeClr val="tx1"/>
          </a:solidFill>
          <a:latin typeface="+mn-lt"/>
          <a:ea typeface="+mn-ea"/>
          <a:cs typeface="+mn-cs"/>
        </a:defRPr>
      </a:lvl1pPr>
      <a:lvl2pPr marL="1245874" indent="-1245874" algn="l" defTabSz="7175877" rtl="0" eaLnBrk="1" latinLnBrk="0" hangingPunct="1">
        <a:spcBef>
          <a:spcPct val="20000"/>
        </a:spcBef>
        <a:buFont typeface="Arial" pitchFamily="34" charset="0"/>
        <a:buChar char="–"/>
        <a:tabLst/>
        <a:defRPr sz="6539" kern="1200">
          <a:solidFill>
            <a:schemeClr val="tx1"/>
          </a:solidFill>
          <a:latin typeface="+mn-lt"/>
          <a:ea typeface="+mn-ea"/>
          <a:cs typeface="+mn-cs"/>
        </a:defRPr>
      </a:lvl2pPr>
      <a:lvl3pPr marL="1245874" indent="-1245874" algn="l" defTabSz="7175877" rtl="0" eaLnBrk="1" latinLnBrk="0" hangingPunct="1">
        <a:spcBef>
          <a:spcPct val="20000"/>
        </a:spcBef>
        <a:buFont typeface="Arial" pitchFamily="34" charset="0"/>
        <a:buChar char="•"/>
        <a:tabLst/>
        <a:defRPr sz="5233" kern="1200">
          <a:solidFill>
            <a:schemeClr val="tx1"/>
          </a:solidFill>
          <a:latin typeface="+mn-lt"/>
          <a:ea typeface="+mn-ea"/>
          <a:cs typeface="+mn-cs"/>
        </a:defRPr>
      </a:lvl3pPr>
      <a:lvl4pPr marL="1245874" indent="-1245874" algn="l" defTabSz="7175877" rtl="0" eaLnBrk="1" latinLnBrk="0" hangingPunct="1">
        <a:spcBef>
          <a:spcPct val="20000"/>
        </a:spcBef>
        <a:buFont typeface="Arial" pitchFamily="34" charset="0"/>
        <a:buChar char="–"/>
        <a:tabLst/>
        <a:defRPr sz="3924" kern="1200">
          <a:solidFill>
            <a:schemeClr val="tx1"/>
          </a:solidFill>
          <a:latin typeface="+mn-lt"/>
          <a:ea typeface="+mn-ea"/>
          <a:cs typeface="+mn-cs"/>
        </a:defRPr>
      </a:lvl4pPr>
      <a:lvl5pPr marL="1245874" indent="-1245874" algn="l" defTabSz="7175877" rtl="0" eaLnBrk="1" latinLnBrk="0" hangingPunct="1">
        <a:spcBef>
          <a:spcPct val="20000"/>
        </a:spcBef>
        <a:buFont typeface="Arial" pitchFamily="34" charset="0"/>
        <a:buChar char="»"/>
        <a:tabLst/>
        <a:defRPr sz="3924" kern="1200">
          <a:solidFill>
            <a:schemeClr val="tx1"/>
          </a:solidFill>
          <a:latin typeface="+mn-lt"/>
          <a:ea typeface="+mn-ea"/>
          <a:cs typeface="+mn-cs"/>
        </a:defRPr>
      </a:lvl5pPr>
      <a:lvl6pPr marL="19733667" indent="-1793971" algn="l" defTabSz="7175877" rtl="0" eaLnBrk="1" latinLnBrk="0" hangingPunct="1">
        <a:spcBef>
          <a:spcPct val="20000"/>
        </a:spcBef>
        <a:buFont typeface="Arial" pitchFamily="34" charset="0"/>
        <a:buChar char="•"/>
        <a:defRPr sz="15697" kern="1200">
          <a:solidFill>
            <a:schemeClr val="tx1"/>
          </a:solidFill>
          <a:latin typeface="+mn-lt"/>
          <a:ea typeface="+mn-ea"/>
          <a:cs typeface="+mn-cs"/>
        </a:defRPr>
      </a:lvl6pPr>
      <a:lvl7pPr marL="23321603" indent="-1793971" algn="l" defTabSz="7175877" rtl="0" eaLnBrk="1" latinLnBrk="0" hangingPunct="1">
        <a:spcBef>
          <a:spcPct val="20000"/>
        </a:spcBef>
        <a:buFont typeface="Arial" pitchFamily="34" charset="0"/>
        <a:buChar char="•"/>
        <a:defRPr sz="15697" kern="1200">
          <a:solidFill>
            <a:schemeClr val="tx1"/>
          </a:solidFill>
          <a:latin typeface="+mn-lt"/>
          <a:ea typeface="+mn-ea"/>
          <a:cs typeface="+mn-cs"/>
        </a:defRPr>
      </a:lvl7pPr>
      <a:lvl8pPr marL="26909545" indent="-1793971" algn="l" defTabSz="7175877" rtl="0" eaLnBrk="1" latinLnBrk="0" hangingPunct="1">
        <a:spcBef>
          <a:spcPct val="20000"/>
        </a:spcBef>
        <a:buFont typeface="Arial" pitchFamily="34" charset="0"/>
        <a:buChar char="•"/>
        <a:defRPr sz="15697" kern="1200">
          <a:solidFill>
            <a:schemeClr val="tx1"/>
          </a:solidFill>
          <a:latin typeface="+mn-lt"/>
          <a:ea typeface="+mn-ea"/>
          <a:cs typeface="+mn-cs"/>
        </a:defRPr>
      </a:lvl8pPr>
      <a:lvl9pPr marL="30497483" indent="-1793971" algn="l" defTabSz="7175877" rtl="0" eaLnBrk="1" latinLnBrk="0" hangingPunct="1">
        <a:spcBef>
          <a:spcPct val="20000"/>
        </a:spcBef>
        <a:buFont typeface="Arial" pitchFamily="34" charset="0"/>
        <a:buChar char="•"/>
        <a:defRPr sz="15697" kern="1200">
          <a:solidFill>
            <a:schemeClr val="tx1"/>
          </a:solidFill>
          <a:latin typeface="+mn-lt"/>
          <a:ea typeface="+mn-ea"/>
          <a:cs typeface="+mn-cs"/>
        </a:defRPr>
      </a:lvl9pPr>
    </p:bodyStyle>
    <p:otherStyle>
      <a:defPPr>
        <a:defRPr lang="en-US"/>
      </a:defPPr>
      <a:lvl1pPr marL="0" algn="l" defTabSz="7175877" rtl="0" eaLnBrk="1" latinLnBrk="0" hangingPunct="1">
        <a:defRPr sz="14060" kern="1200">
          <a:solidFill>
            <a:schemeClr val="tx1"/>
          </a:solidFill>
          <a:latin typeface="+mn-lt"/>
          <a:ea typeface="+mn-ea"/>
          <a:cs typeface="+mn-cs"/>
        </a:defRPr>
      </a:lvl1pPr>
      <a:lvl2pPr marL="3587943" algn="l" defTabSz="7175877" rtl="0" eaLnBrk="1" latinLnBrk="0" hangingPunct="1">
        <a:defRPr sz="14060" kern="1200">
          <a:solidFill>
            <a:schemeClr val="tx1"/>
          </a:solidFill>
          <a:latin typeface="+mn-lt"/>
          <a:ea typeface="+mn-ea"/>
          <a:cs typeface="+mn-cs"/>
        </a:defRPr>
      </a:lvl2pPr>
      <a:lvl3pPr marL="7175877" algn="l" defTabSz="7175877" rtl="0" eaLnBrk="1" latinLnBrk="0" hangingPunct="1">
        <a:defRPr sz="14060" kern="1200">
          <a:solidFill>
            <a:schemeClr val="tx1"/>
          </a:solidFill>
          <a:latin typeface="+mn-lt"/>
          <a:ea typeface="+mn-ea"/>
          <a:cs typeface="+mn-cs"/>
        </a:defRPr>
      </a:lvl3pPr>
      <a:lvl4pPr marL="10763818" algn="l" defTabSz="7175877" rtl="0" eaLnBrk="1" latinLnBrk="0" hangingPunct="1">
        <a:defRPr sz="14060" kern="1200">
          <a:solidFill>
            <a:schemeClr val="tx1"/>
          </a:solidFill>
          <a:latin typeface="+mn-lt"/>
          <a:ea typeface="+mn-ea"/>
          <a:cs typeface="+mn-cs"/>
        </a:defRPr>
      </a:lvl4pPr>
      <a:lvl5pPr marL="14351758" algn="l" defTabSz="7175877" rtl="0" eaLnBrk="1" latinLnBrk="0" hangingPunct="1">
        <a:defRPr sz="14060" kern="1200">
          <a:solidFill>
            <a:schemeClr val="tx1"/>
          </a:solidFill>
          <a:latin typeface="+mn-lt"/>
          <a:ea typeface="+mn-ea"/>
          <a:cs typeface="+mn-cs"/>
        </a:defRPr>
      </a:lvl5pPr>
      <a:lvl6pPr marL="17939696" algn="l" defTabSz="7175877" rtl="0" eaLnBrk="1" latinLnBrk="0" hangingPunct="1">
        <a:defRPr sz="14060" kern="1200">
          <a:solidFill>
            <a:schemeClr val="tx1"/>
          </a:solidFill>
          <a:latin typeface="+mn-lt"/>
          <a:ea typeface="+mn-ea"/>
          <a:cs typeface="+mn-cs"/>
        </a:defRPr>
      </a:lvl6pPr>
      <a:lvl7pPr marL="21527639" algn="l" defTabSz="7175877" rtl="0" eaLnBrk="1" latinLnBrk="0" hangingPunct="1">
        <a:defRPr sz="14060" kern="1200">
          <a:solidFill>
            <a:schemeClr val="tx1"/>
          </a:solidFill>
          <a:latin typeface="+mn-lt"/>
          <a:ea typeface="+mn-ea"/>
          <a:cs typeface="+mn-cs"/>
        </a:defRPr>
      </a:lvl7pPr>
      <a:lvl8pPr marL="25115574" algn="l" defTabSz="7175877" rtl="0" eaLnBrk="1" latinLnBrk="0" hangingPunct="1">
        <a:defRPr sz="14060" kern="1200">
          <a:solidFill>
            <a:schemeClr val="tx1"/>
          </a:solidFill>
          <a:latin typeface="+mn-lt"/>
          <a:ea typeface="+mn-ea"/>
          <a:cs typeface="+mn-cs"/>
        </a:defRPr>
      </a:lvl8pPr>
      <a:lvl9pPr marL="28703516" algn="l" defTabSz="7175877" rtl="0" eaLnBrk="1" latinLnBrk="0" hangingPunct="1">
        <a:defRPr sz="1406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42767250" cy="4772553"/>
          </a:xfrm>
          <a:prstGeom prst="rect">
            <a:avLst/>
          </a:prstGeom>
        </p:spPr>
      </p:pic>
      <p:sp>
        <p:nvSpPr>
          <p:cNvPr id="2" name="Title Placeholder 1"/>
          <p:cNvSpPr>
            <a:spLocks noGrp="1"/>
          </p:cNvSpPr>
          <p:nvPr>
            <p:ph type="title"/>
          </p:nvPr>
        </p:nvSpPr>
        <p:spPr>
          <a:xfrm>
            <a:off x="10157222" y="3374388"/>
            <a:ext cx="29830157" cy="570818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779871" y="9688068"/>
            <a:ext cx="37207508" cy="179632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990534" y="28060644"/>
            <a:ext cx="9996845" cy="1611875"/>
          </a:xfrm>
          <a:prstGeom prst="rect">
            <a:avLst/>
          </a:prstGeom>
        </p:spPr>
        <p:txBody>
          <a:bodyPr vert="horz" lIns="91440" tIns="45720" rIns="91440" bIns="45720" rtlCol="0" anchor="ctr"/>
          <a:lstStyle>
            <a:lvl1pPr algn="r">
              <a:defRPr sz="4635">
                <a:solidFill>
                  <a:schemeClr val="tx1">
                    <a:tint val="75000"/>
                  </a:schemeClr>
                </a:solidFill>
              </a:defRPr>
            </a:lvl1pPr>
          </a:lstStyle>
          <a:p>
            <a:fld id="{48A87A34-81AB-432B-8DAE-1953F412C126}" type="datetimeFigureOut">
              <a:rPr lang="en-US" dirty="0"/>
              <a:pPr/>
              <a:t>1/18/2023</a:t>
            </a:fld>
            <a:endParaRPr lang="en-US" dirty="0"/>
          </a:p>
        </p:txBody>
      </p:sp>
      <p:sp>
        <p:nvSpPr>
          <p:cNvPr id="5" name="Footer Placeholder 4"/>
          <p:cNvSpPr>
            <a:spLocks noGrp="1"/>
          </p:cNvSpPr>
          <p:nvPr>
            <p:ph type="ftr" sz="quarter" idx="3"/>
          </p:nvPr>
        </p:nvSpPr>
        <p:spPr>
          <a:xfrm>
            <a:off x="2779871" y="28058414"/>
            <a:ext cx="26569154" cy="1611875"/>
          </a:xfrm>
          <a:prstGeom prst="rect">
            <a:avLst/>
          </a:prstGeom>
        </p:spPr>
        <p:txBody>
          <a:bodyPr vert="horz" lIns="91440" tIns="45720" rIns="91440" bIns="45720" rtlCol="0" anchor="ctr"/>
          <a:lstStyle>
            <a:lvl1pPr algn="l">
              <a:defRPr sz="463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738961" y="1681963"/>
            <a:ext cx="9248418" cy="1611875"/>
          </a:xfrm>
          <a:prstGeom prst="rect">
            <a:avLst/>
          </a:prstGeom>
        </p:spPr>
        <p:txBody>
          <a:bodyPr vert="horz" lIns="91440" tIns="45720" rIns="91440" bIns="45720" rtlCol="0" anchor="ctr"/>
          <a:lstStyle>
            <a:lvl1pPr algn="r">
              <a:defRPr sz="4635">
                <a:solidFill>
                  <a:schemeClr val="tx1">
                    <a:tint val="75000"/>
                  </a:schemeClr>
                </a:solidFill>
              </a:defRPr>
            </a:lvl1pPr>
          </a:lstStyle>
          <a:p>
            <a:fld id="{6D22F896-40B5-4ADD-8801-0D06FADFA095}" type="slidenum">
              <a:rPr lang="en-US" dirty="0"/>
              <a:pPr/>
              <a:t>‹#›</a:t>
            </a:fld>
            <a:endParaRPr lang="en-US" dirty="0"/>
          </a:p>
        </p:txBody>
      </p:sp>
      <p:sp>
        <p:nvSpPr>
          <p:cNvPr id="7" name="Rectangle 36">
            <a:extLst>
              <a:ext uri="{FF2B5EF4-FFF2-40B4-BE49-F238E27FC236}">
                <a16:creationId xmlns:a16="http://schemas.microsoft.com/office/drawing/2014/main" id="{CF8C3E76-5EA7-2082-A943-6132147A0E03}"/>
              </a:ext>
            </a:extLst>
          </p:cNvPr>
          <p:cNvSpPr>
            <a:spLocks noChangeArrowheads="1"/>
          </p:cNvSpPr>
          <p:nvPr userDrawn="1"/>
        </p:nvSpPr>
        <p:spPr bwMode="auto">
          <a:xfrm>
            <a:off x="0" y="12966"/>
            <a:ext cx="42767250" cy="3837252"/>
          </a:xfrm>
          <a:prstGeom prst="rect">
            <a:avLst/>
          </a:prstGeom>
          <a:solidFill>
            <a:schemeClr val="accent1"/>
          </a:solidFill>
          <a:ln w="9525">
            <a:noFill/>
            <a:miter lim="800000"/>
            <a:headEnd/>
            <a:tailEnd/>
          </a:ln>
          <a:effectLst/>
        </p:spPr>
        <p:txBody>
          <a:bodyPr wrap="none" lIns="149502" tIns="74751" rIns="149502" bIns="74751" anchor="ctr"/>
          <a:lstStyle/>
          <a:p>
            <a:pPr>
              <a:defRPr/>
            </a:pPr>
            <a:endParaRPr lang="en-US" sz="8034" dirty="0"/>
          </a:p>
        </p:txBody>
      </p:sp>
      <p:sp>
        <p:nvSpPr>
          <p:cNvPr id="9" name="Text Box 14">
            <a:extLst>
              <a:ext uri="{FF2B5EF4-FFF2-40B4-BE49-F238E27FC236}">
                <a16:creationId xmlns:a16="http://schemas.microsoft.com/office/drawing/2014/main" id="{BBAAB3B6-F844-2FEC-779A-338F859DFE07}"/>
              </a:ext>
            </a:extLst>
          </p:cNvPr>
          <p:cNvSpPr txBox="1">
            <a:spLocks noChangeArrowheads="1"/>
          </p:cNvSpPr>
          <p:nvPr userDrawn="1"/>
        </p:nvSpPr>
        <p:spPr bwMode="auto">
          <a:xfrm>
            <a:off x="623689" y="29628100"/>
            <a:ext cx="5049473" cy="481765"/>
          </a:xfrm>
          <a:prstGeom prst="rect">
            <a:avLst/>
          </a:prstGeom>
          <a:noFill/>
          <a:ln w="9525">
            <a:noFill/>
            <a:miter lim="800000"/>
            <a:headEnd/>
            <a:tailEnd/>
          </a:ln>
          <a:effectLst/>
        </p:spPr>
        <p:txBody>
          <a:bodyPr wrap="square" lIns="149218" tIns="74596" rIns="149218" bIns="74596">
            <a:spAutoFit/>
          </a:bodyPr>
          <a:lstStyle/>
          <a:p>
            <a:pPr eaLnBrk="0" hangingPunct="0">
              <a:lnSpc>
                <a:spcPct val="65000"/>
              </a:lnSpc>
              <a:spcBef>
                <a:spcPct val="50000"/>
              </a:spcBef>
              <a:defRPr/>
            </a:pPr>
            <a:r>
              <a:rPr lang="en-US" sz="644"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1472" b="1" dirty="0">
                <a:solidFill>
                  <a:schemeClr val="bg1">
                    <a:lumMod val="75000"/>
                  </a:schemeClr>
                </a:solidFill>
                <a:latin typeface="Arial" charset="0"/>
              </a:rPr>
              <a:t>www.PosterPresentations.com</a:t>
            </a:r>
          </a:p>
        </p:txBody>
      </p:sp>
      <p:cxnSp>
        <p:nvCxnSpPr>
          <p:cNvPr id="10" name="Straight Connector 9">
            <a:extLst>
              <a:ext uri="{FF2B5EF4-FFF2-40B4-BE49-F238E27FC236}">
                <a16:creationId xmlns:a16="http://schemas.microsoft.com/office/drawing/2014/main" id="{87869402-B9FA-6840-5AAF-5615A8FE8AD4}"/>
              </a:ext>
            </a:extLst>
          </p:cNvPr>
          <p:cNvCxnSpPr>
            <a:cxnSpLocks/>
          </p:cNvCxnSpPr>
          <p:nvPr userDrawn="1"/>
        </p:nvCxnSpPr>
        <p:spPr>
          <a:xfrm>
            <a:off x="0" y="3835029"/>
            <a:ext cx="4276725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ounded Rectangle 12">
            <a:extLst>
              <a:ext uri="{FF2B5EF4-FFF2-40B4-BE49-F238E27FC236}">
                <a16:creationId xmlns:a16="http://schemas.microsoft.com/office/drawing/2014/main" id="{B10A9404-002A-253E-8F8C-7C6677DDC231}"/>
              </a:ext>
            </a:extLst>
          </p:cNvPr>
          <p:cNvSpPr/>
          <p:nvPr userDrawn="1"/>
        </p:nvSpPr>
        <p:spPr>
          <a:xfrm>
            <a:off x="445490" y="4270707"/>
            <a:ext cx="9800828" cy="25229941"/>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34"/>
          </a:p>
        </p:txBody>
      </p:sp>
      <p:sp>
        <p:nvSpPr>
          <p:cNvPr id="12" name="Rounded Rectangle 17">
            <a:extLst>
              <a:ext uri="{FF2B5EF4-FFF2-40B4-BE49-F238E27FC236}">
                <a16:creationId xmlns:a16="http://schemas.microsoft.com/office/drawing/2014/main" id="{DDCCA19E-6CAB-48E8-46A9-DC03DC1B1261}"/>
              </a:ext>
            </a:extLst>
          </p:cNvPr>
          <p:cNvSpPr/>
          <p:nvPr userDrawn="1"/>
        </p:nvSpPr>
        <p:spPr>
          <a:xfrm>
            <a:off x="32520930" y="4270707"/>
            <a:ext cx="9800828" cy="25229941"/>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34"/>
          </a:p>
        </p:txBody>
      </p:sp>
      <p:sp>
        <p:nvSpPr>
          <p:cNvPr id="13" name="Rounded Rectangle 18">
            <a:extLst>
              <a:ext uri="{FF2B5EF4-FFF2-40B4-BE49-F238E27FC236}">
                <a16:creationId xmlns:a16="http://schemas.microsoft.com/office/drawing/2014/main" id="{503D42F2-3762-78FB-5701-F742255622BB}"/>
              </a:ext>
            </a:extLst>
          </p:cNvPr>
          <p:cNvSpPr/>
          <p:nvPr userDrawn="1"/>
        </p:nvSpPr>
        <p:spPr>
          <a:xfrm>
            <a:off x="11135241" y="4270707"/>
            <a:ext cx="9803922" cy="25229941"/>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34"/>
          </a:p>
        </p:txBody>
      </p:sp>
      <p:sp>
        <p:nvSpPr>
          <p:cNvPr id="14" name="Rounded Rectangle 19">
            <a:extLst>
              <a:ext uri="{FF2B5EF4-FFF2-40B4-BE49-F238E27FC236}">
                <a16:creationId xmlns:a16="http://schemas.microsoft.com/office/drawing/2014/main" id="{7F7F504B-16BE-947E-73E8-92440E4F0A23}"/>
              </a:ext>
            </a:extLst>
          </p:cNvPr>
          <p:cNvSpPr/>
          <p:nvPr userDrawn="1"/>
        </p:nvSpPr>
        <p:spPr>
          <a:xfrm>
            <a:off x="21828086" y="4270707"/>
            <a:ext cx="9803922" cy="25229941"/>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34"/>
          </a:p>
        </p:txBody>
      </p:sp>
      <p:graphicFrame>
        <p:nvGraphicFramePr>
          <p:cNvPr id="15" name="Table 14">
            <a:extLst>
              <a:ext uri="{FF2B5EF4-FFF2-40B4-BE49-F238E27FC236}">
                <a16:creationId xmlns:a16="http://schemas.microsoft.com/office/drawing/2014/main" id="{A754B469-D601-B318-5693-11E66CA41FD0}"/>
              </a:ext>
            </a:extLst>
          </p:cNvPr>
          <p:cNvGraphicFramePr>
            <a:graphicFrameLocks noGrp="1"/>
          </p:cNvGraphicFramePr>
          <p:nvPr userDrawn="1">
            <p:extLst>
              <p:ext uri="{D42A27DB-BD31-4B8C-83A1-F6EECF244321}">
                <p14:modId xmlns:p14="http://schemas.microsoft.com/office/powerpoint/2010/main" val="733354326"/>
              </p:ext>
            </p:extLst>
          </p:nvPr>
        </p:nvGraphicFramePr>
        <p:xfrm>
          <a:off x="-10339394" y="12966"/>
          <a:ext cx="9526507" cy="30055240"/>
        </p:xfrm>
        <a:graphic>
          <a:graphicData uri="http://schemas.openxmlformats.org/drawingml/2006/table">
            <a:tbl>
              <a:tblPr firstRow="1" bandRow="1">
                <a:tableStyleId>{5C22544A-7EE6-4342-B048-85BDC9FD1C3A}</a:tableStyleId>
              </a:tblPr>
              <a:tblGrid>
                <a:gridCol w="4084892">
                  <a:extLst>
                    <a:ext uri="{9D8B030D-6E8A-4147-A177-3AD203B41FA5}">
                      <a16:colId xmlns:a16="http://schemas.microsoft.com/office/drawing/2014/main" val="20000"/>
                    </a:ext>
                  </a:extLst>
                </a:gridCol>
                <a:gridCol w="5441615">
                  <a:extLst>
                    <a:ext uri="{9D8B030D-6E8A-4147-A177-3AD203B41FA5}">
                      <a16:colId xmlns:a16="http://schemas.microsoft.com/office/drawing/2014/main" val="20001"/>
                    </a:ext>
                  </a:extLst>
                </a:gridCol>
              </a:tblGrid>
              <a:tr h="1222392">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300" b="0" spc="600" dirty="0">
                          <a:solidFill>
                            <a:srgbClr val="1F3A4E"/>
                          </a:solidFill>
                          <a:latin typeface="Arial Black" panose="020B0A04020102020204" pitchFamily="34" charset="0"/>
                        </a:rPr>
                        <a:t>QUICK START GUIDE</a:t>
                      </a:r>
                      <a:br>
                        <a:rPr lang="en-US" sz="3300" b="0" spc="600" dirty="0">
                          <a:solidFill>
                            <a:srgbClr val="1F3A4E"/>
                          </a:solidFill>
                          <a:latin typeface="Arial Black" panose="020B0A04020102020204" pitchFamily="34" charset="0"/>
                        </a:rPr>
                      </a:br>
                      <a:r>
                        <a:rPr lang="en-US" sz="2600" b="1" spc="0" dirty="0">
                          <a:solidFill>
                            <a:srgbClr val="FF0000"/>
                          </a:solidFill>
                          <a:latin typeface="Trebuchet MS" pitchFamily="34" charset="0"/>
                        </a:rPr>
                        <a:t>(THIS SIDEBAR WILL NOT PRINT)</a:t>
                      </a:r>
                      <a:endParaRPr lang="en-US" sz="3300" b="1" spc="600" dirty="0">
                        <a:solidFill>
                          <a:schemeClr val="bg1"/>
                        </a:solidFill>
                        <a:latin typeface="Trebuchet MS" pitchFamily="34" charset="0"/>
                      </a:endParaRPr>
                    </a:p>
                  </a:txBody>
                  <a:tcPr marL="178197" marR="89098" marT="126147" marB="42049">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86885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standard screen size (4:3 Ratio) virtual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78197" marR="89098" marT="126147" marB="42049">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0527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template for a </a:t>
                      </a:r>
                    </a:p>
                    <a:p>
                      <a:pPr algn="ctr"/>
                      <a:r>
                        <a:rPr lang="en-US" sz="1800" dirty="0">
                          <a:solidFill>
                            <a:schemeClr val="bg1"/>
                          </a:solidFill>
                          <a:latin typeface="Arial" panose="020B0604020202020204" pitchFamily="34" charset="0"/>
                          <a:cs typeface="Arial" panose="020B0604020202020204" pitchFamily="34" charset="0"/>
                        </a:rPr>
                        <a:t>presentation poster</a:t>
                      </a:r>
                      <a:br>
                        <a:rPr lang="en-US" sz="1800" dirty="0">
                          <a:solidFill>
                            <a:schemeClr val="bg1"/>
                          </a:solidFill>
                          <a:latin typeface="Arial" panose="020B0604020202020204" pitchFamily="34" charset="0"/>
                          <a:cs typeface="Arial" panose="020B0604020202020204" pitchFamily="34" charset="0"/>
                        </a:rPr>
                      </a:br>
                      <a:r>
                        <a:rPr lang="en-US" sz="3300" b="1" dirty="0">
                          <a:solidFill>
                            <a:srgbClr val="FFC000"/>
                          </a:solidFill>
                          <a:latin typeface="Arial" panose="020B0604020202020204" pitchFamily="34" charset="0"/>
                          <a:cs typeface="Arial" panose="020B0604020202020204" pitchFamily="34" charset="0"/>
                        </a:rPr>
                        <a:t>Virtual</a:t>
                      </a:r>
                      <a:br>
                        <a:rPr lang="en-US" sz="3300" b="1" dirty="0">
                          <a:solidFill>
                            <a:srgbClr val="FFC000"/>
                          </a:solidFill>
                          <a:latin typeface="Arial" panose="020B0604020202020204" pitchFamily="34" charset="0"/>
                          <a:cs typeface="Arial" panose="020B0604020202020204" pitchFamily="34" charset="0"/>
                        </a:rPr>
                      </a:br>
                      <a:r>
                        <a:rPr lang="en-US" sz="3300" b="1" dirty="0">
                          <a:solidFill>
                            <a:srgbClr val="FFC000"/>
                          </a:solidFill>
                          <a:latin typeface="Arial" panose="020B0604020202020204" pitchFamily="34" charset="0"/>
                          <a:cs typeface="Arial" panose="020B0604020202020204" pitchFamily="34" charset="0"/>
                        </a:rPr>
                        <a:t>Standard Size</a:t>
                      </a:r>
                      <a:br>
                        <a:rPr lang="en-US" sz="3300" b="1" dirty="0">
                          <a:solidFill>
                            <a:srgbClr val="FFC000"/>
                          </a:solidFill>
                          <a:latin typeface="Arial" panose="020B0604020202020204" pitchFamily="34" charset="0"/>
                          <a:cs typeface="Arial" panose="020B0604020202020204" pitchFamily="34" charset="0"/>
                        </a:rPr>
                      </a:br>
                      <a:r>
                        <a:rPr lang="en-US" sz="3300" b="1" dirty="0">
                          <a:solidFill>
                            <a:srgbClr val="FFC000"/>
                          </a:solidFill>
                          <a:latin typeface="Arial" panose="020B0604020202020204" pitchFamily="34" charset="0"/>
                          <a:cs typeface="Arial" panose="020B0604020202020204" pitchFamily="34" charset="0"/>
                        </a:rPr>
                        <a:t>(4:3 Ratio)</a:t>
                      </a:r>
                      <a:br>
                        <a:rPr lang="en-US" sz="1800" dirty="0">
                          <a:solidFill>
                            <a:schemeClr val="bg1"/>
                          </a:solidFill>
                          <a:latin typeface="Arial" panose="020B0604020202020204" pitchFamily="34" charset="0"/>
                          <a:cs typeface="Arial" panose="020B0604020202020204" pitchFamily="34" charset="0"/>
                        </a:rPr>
                      </a:br>
                      <a:endParaRPr lang="en-US" sz="1800" dirty="0">
                        <a:solidFill>
                          <a:srgbClr val="1F3A4E"/>
                        </a:solidFill>
                      </a:endParaRPr>
                    </a:p>
                  </a:txBody>
                  <a:tcPr marL="89098" marR="89098" marT="42049" marB="42049">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2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30 tall x 40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0" baseline="0" dirty="0">
                          <a:solidFill>
                            <a:srgbClr val="FFC000"/>
                          </a:solidFill>
                          <a:latin typeface="Arial" panose="020B0604020202020204" pitchFamily="34" charset="0"/>
                          <a:cs typeface="Arial" panose="020B0604020202020204" pitchFamily="34" charset="0"/>
                        </a:rPr>
                        <a:t>36 tall x 48 wide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42 tall x 56 wide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48 tall x 64 wide</a:t>
                      </a:r>
                    </a:p>
                  </a:txBody>
                  <a:tcPr marL="178197" marR="89098" marT="126147" marB="42049">
                    <a:solidFill>
                      <a:srgbClr val="010101"/>
                    </a:solidFill>
                  </a:tcPr>
                </a:tc>
                <a:extLst>
                  <a:ext uri="{0D108BD9-81ED-4DB2-BD59-A6C34878D82A}">
                    <a16:rowId xmlns:a16="http://schemas.microsoft.com/office/drawing/2014/main" val="10008"/>
                  </a:ext>
                </a:extLst>
              </a:tr>
              <a:tr h="3944331">
                <a:tc>
                  <a:txBody>
                    <a:bodyPr/>
                    <a:lstStyle/>
                    <a:p>
                      <a:endParaRPr lang="en-US" sz="1800" dirty="0">
                        <a:solidFill>
                          <a:srgbClr val="1F3A4E"/>
                        </a:solidFill>
                      </a:endParaRPr>
                    </a:p>
                  </a:txBody>
                  <a:tcPr marL="89098" marR="89098" marT="42049" marB="42049">
                    <a:blipFill rotWithShape="1">
                      <a:blip r:embed="rId21"/>
                      <a:stretch>
                        <a:fillRect/>
                      </a:stretch>
                    </a:blipFill>
                  </a:tcPr>
                </a:tc>
                <a:tc>
                  <a:txBody>
                    <a:bodyPr/>
                    <a:lstStyle/>
                    <a:p>
                      <a:pPr algn="l"/>
                      <a:r>
                        <a:rPr lang="en-US" sz="2200" b="1" baseline="0" dirty="0">
                          <a:solidFill>
                            <a:srgbClr val="FFC000"/>
                          </a:solidFill>
                          <a:latin typeface="Arial" panose="020B0604020202020204" pitchFamily="34" charset="0"/>
                          <a:cs typeface="Arial" panose="020B0604020202020204" pitchFamily="34" charset="0"/>
                        </a:rPr>
                        <a:t>How to </a:t>
                      </a:r>
                      <a:r>
                        <a:rPr lang="en-US" sz="3700" b="1" baseline="0" dirty="0">
                          <a:solidFill>
                            <a:srgbClr val="FFC000"/>
                          </a:solidFill>
                          <a:latin typeface="Arial" panose="020B0604020202020204" pitchFamily="34" charset="0"/>
                          <a:cs typeface="Arial" panose="020B0604020202020204" pitchFamily="34" charset="0"/>
                        </a:rPr>
                        <a:t>Zoom in </a:t>
                      </a:r>
                      <a:r>
                        <a:rPr lang="en-US" sz="2200" b="1" baseline="0" dirty="0">
                          <a:solidFill>
                            <a:srgbClr val="FFC000"/>
                          </a:solidFill>
                          <a:latin typeface="Arial" panose="020B0604020202020204" pitchFamily="34" charset="0"/>
                          <a:cs typeface="Arial" panose="020B0604020202020204" pitchFamily="34" charset="0"/>
                        </a:rPr>
                        <a:t>and </a:t>
                      </a:r>
                      <a:r>
                        <a:rPr lang="en-US" sz="1700" b="1" baseline="0" dirty="0">
                          <a:solidFill>
                            <a:srgbClr val="FFC000"/>
                          </a:solidFill>
                          <a:latin typeface="Arial" panose="020B0604020202020204" pitchFamily="34" charset="0"/>
                          <a:cs typeface="Arial" panose="020B0604020202020204" pitchFamily="34" charset="0"/>
                        </a:rPr>
                        <a:t>out</a:t>
                      </a:r>
                      <a:endParaRPr lang="en-US" sz="22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78197" marR="89098" marT="126147" marB="42049">
                    <a:solidFill>
                      <a:srgbClr val="010101"/>
                    </a:solidFill>
                  </a:tcPr>
                </a:tc>
                <a:extLst>
                  <a:ext uri="{0D108BD9-81ED-4DB2-BD59-A6C34878D82A}">
                    <a16:rowId xmlns:a16="http://schemas.microsoft.com/office/drawing/2014/main" val="10001"/>
                  </a:ext>
                </a:extLst>
              </a:tr>
              <a:tr h="1655953">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2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89098" marR="89098" marT="42049" marB="42049">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517263">
                <a:tc>
                  <a:txBody>
                    <a:bodyPr/>
                    <a:lstStyle/>
                    <a:p>
                      <a:endParaRPr lang="en-US" sz="1800" dirty="0">
                        <a:solidFill>
                          <a:srgbClr val="1F3A4E"/>
                        </a:solidFill>
                      </a:endParaRPr>
                    </a:p>
                  </a:txBody>
                  <a:tcPr marL="89098" marR="89098" marT="42049" marB="42049">
                    <a:blipFill rotWithShape="1">
                      <a:blip r:embed="rId22"/>
                      <a:stretch>
                        <a:fillRect/>
                      </a:stretch>
                    </a:blipFill>
                  </a:tcPr>
                </a:tc>
                <a:tc>
                  <a:txBody>
                    <a:bodyPr/>
                    <a:lstStyle/>
                    <a:p>
                      <a:pPr marL="0" lvl="1" indent="0" algn="l" defTabSz="114300"/>
                      <a:r>
                        <a:rPr lang="en-US" sz="22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78197" marR="89098" marT="126147" marB="42049">
                    <a:solidFill>
                      <a:srgbClr val="010101"/>
                    </a:solidFill>
                  </a:tcPr>
                </a:tc>
                <a:extLst>
                  <a:ext uri="{0D108BD9-81ED-4DB2-BD59-A6C34878D82A}">
                    <a16:rowId xmlns:a16="http://schemas.microsoft.com/office/drawing/2014/main" val="10003"/>
                  </a:ext>
                </a:extLst>
              </a:tr>
              <a:tr h="3236566">
                <a:tc gridSpan="2">
                  <a:txBody>
                    <a:bodyPr/>
                    <a:lstStyle/>
                    <a:p>
                      <a:r>
                        <a:rPr lang="en-US" sz="22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marL="89098" marR="89098" marT="42049" marB="42049">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8674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78197" marR="89098" marT="126147" marB="42049">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109040">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78197" marR="89098" marT="126147" marB="42049">
                    <a:blipFill rotWithShape="1">
                      <a:blip r:embed="rId23"/>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1774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78197" marR="89098" marT="126147" marB="42049">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93134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78197" marR="89098" marT="126147" marB="42049">
                    <a:blipFill rotWithShape="1">
                      <a:blip r:embed="rId24"/>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6" name="Table 15">
            <a:extLst>
              <a:ext uri="{FF2B5EF4-FFF2-40B4-BE49-F238E27FC236}">
                <a16:creationId xmlns:a16="http://schemas.microsoft.com/office/drawing/2014/main" id="{0F447285-641B-8125-3119-562F396BB3FA}"/>
              </a:ext>
            </a:extLst>
          </p:cNvPr>
          <p:cNvGraphicFramePr>
            <a:graphicFrameLocks noGrp="1"/>
          </p:cNvGraphicFramePr>
          <p:nvPr userDrawn="1">
            <p:extLst>
              <p:ext uri="{D42A27DB-BD31-4B8C-83A1-F6EECF244321}">
                <p14:modId xmlns:p14="http://schemas.microsoft.com/office/powerpoint/2010/main" val="141159618"/>
              </p:ext>
            </p:extLst>
          </p:nvPr>
        </p:nvGraphicFramePr>
        <p:xfrm>
          <a:off x="43492119" y="12967"/>
          <a:ext cx="9372954" cy="30291560"/>
        </p:xfrm>
        <a:graphic>
          <a:graphicData uri="http://schemas.openxmlformats.org/drawingml/2006/table">
            <a:tbl>
              <a:tblPr firstRow="1" bandRow="1">
                <a:tableStyleId>{5C22544A-7EE6-4342-B048-85BDC9FD1C3A}</a:tableStyleId>
              </a:tblPr>
              <a:tblGrid>
                <a:gridCol w="3494031">
                  <a:extLst>
                    <a:ext uri="{9D8B030D-6E8A-4147-A177-3AD203B41FA5}">
                      <a16:colId xmlns:a16="http://schemas.microsoft.com/office/drawing/2014/main" val="20000"/>
                    </a:ext>
                  </a:extLst>
                </a:gridCol>
                <a:gridCol w="1168928">
                  <a:extLst>
                    <a:ext uri="{9D8B030D-6E8A-4147-A177-3AD203B41FA5}">
                      <a16:colId xmlns:a16="http://schemas.microsoft.com/office/drawing/2014/main" val="997673227"/>
                    </a:ext>
                  </a:extLst>
                </a:gridCol>
                <a:gridCol w="4709995">
                  <a:extLst>
                    <a:ext uri="{9D8B030D-6E8A-4147-A177-3AD203B41FA5}">
                      <a16:colId xmlns:a16="http://schemas.microsoft.com/office/drawing/2014/main" val="4164475170"/>
                    </a:ext>
                  </a:extLst>
                </a:gridCol>
              </a:tblGrid>
              <a:tr h="1192155">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700" b="0" spc="600" dirty="0">
                          <a:solidFill>
                            <a:srgbClr val="1F3A4E"/>
                          </a:solidFill>
                          <a:latin typeface="Arial Black" panose="020B0A04020102020204" pitchFamily="34" charset="0"/>
                        </a:rPr>
                        <a:t>QUICK START GUIDE</a:t>
                      </a:r>
                      <a:br>
                        <a:rPr lang="en-US" sz="3700" b="0" spc="600" dirty="0">
                          <a:solidFill>
                            <a:srgbClr val="1F3A4E"/>
                          </a:solidFill>
                          <a:latin typeface="Arial Black" panose="020B0A04020102020204" pitchFamily="34" charset="0"/>
                        </a:rPr>
                      </a:br>
                      <a:r>
                        <a:rPr lang="en-US" sz="2900" b="1" spc="0" dirty="0">
                          <a:solidFill>
                            <a:srgbClr val="FF0000"/>
                          </a:solidFill>
                          <a:latin typeface="Trebuchet MS" pitchFamily="34" charset="0"/>
                        </a:rPr>
                        <a:t>(THIS SIDEBAR WILL NOT PRINT)</a:t>
                      </a:r>
                      <a:endParaRPr lang="en-US" sz="3700" b="1" spc="600" dirty="0">
                        <a:solidFill>
                          <a:schemeClr val="bg1"/>
                        </a:solidFill>
                        <a:latin typeface="Trebuchet MS" pitchFamily="34" charset="0"/>
                      </a:endParaRPr>
                    </a:p>
                  </a:txBody>
                  <a:tcPr marL="178197" marR="89098" marT="126147" marB="42049">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669271">
                <a:tc gridSpan="3">
                  <a:txBody>
                    <a:bodyPr/>
                    <a:lstStyle/>
                    <a:p>
                      <a:pPr algn="l"/>
                      <a:r>
                        <a:rPr lang="en-US" sz="27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200" dirty="0">
                          <a:solidFill>
                            <a:srgbClr val="FFC000"/>
                          </a:solidFill>
                          <a:hlinkClick r:id="rId25">
                            <a:extLst>
                              <a:ext uri="{A12FA001-AC4F-418D-AE19-62706E023703}">
                                <ahyp:hlinkClr xmlns:ahyp="http://schemas.microsoft.com/office/drawing/2018/hyperlinkcolor" val="tx"/>
                              </a:ext>
                            </a:extLst>
                          </a:hlinkClick>
                        </a:rPr>
                        <a:t>https://www.posterpresentations.com/how-to-change-the-research-poster-template-colors.html</a:t>
                      </a:r>
                      <a:endParaRPr lang="en-US" sz="2200" dirty="0">
                        <a:solidFill>
                          <a:srgbClr val="FFC000"/>
                        </a:solidFill>
                      </a:endParaRPr>
                    </a:p>
                    <a:p>
                      <a:pPr marL="0" indent="0" algn="l" defTabSz="114300"/>
                      <a:endParaRPr lang="en-US" sz="2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78197" marR="89098" marT="126147" marB="42049">
                    <a:solidFill>
                      <a:schemeClr val="tx1"/>
                    </a:solidFill>
                  </a:tcPr>
                </a:tc>
                <a:tc hMerge="1">
                  <a:txBody>
                    <a:bodyPr/>
                    <a:lstStyle/>
                    <a:p>
                      <a:endParaRPr lang="en-US" sz="2400" dirty="0">
                        <a:solidFill>
                          <a:srgbClr val="1F3A4E"/>
                        </a:solidFill>
                      </a:endParaRPr>
                    </a:p>
                  </a:txBody>
                  <a:tcPr marL="182880" marT="137160">
                    <a:blipFill rotWithShape="1">
                      <a:blip r:embed="rId26"/>
                      <a:stretch>
                        <a:fillRect/>
                      </a:stretch>
                    </a:blipFill>
                  </a:tcPr>
                </a:tc>
                <a:tc hMerge="1">
                  <a:txBody>
                    <a:bodyPr/>
                    <a:lstStyle/>
                    <a:p>
                      <a:endParaRPr lang="en-US"/>
                    </a:p>
                  </a:txBody>
                  <a:tcPr/>
                </a:tc>
                <a:extLst>
                  <a:ext uri="{0D108BD9-81ED-4DB2-BD59-A6C34878D82A}">
                    <a16:rowId xmlns:a16="http://schemas.microsoft.com/office/drawing/2014/main" val="10001"/>
                  </a:ext>
                </a:extLst>
              </a:tr>
              <a:tr h="2625578">
                <a:tc gridSpan="3">
                  <a:txBody>
                    <a:bodyPr/>
                    <a:lstStyle/>
                    <a:p>
                      <a:r>
                        <a:rPr lang="en-US" sz="2700" b="1" dirty="0">
                          <a:solidFill>
                            <a:srgbClr val="FFC000"/>
                          </a:solidFill>
                          <a:latin typeface="Arial" panose="020B0604020202020204" pitchFamily="34" charset="0"/>
                          <a:cs typeface="Arial" panose="020B0604020202020204" pitchFamily="34" charset="0"/>
                        </a:rPr>
                        <a:t>How to change the column layout configuration</a:t>
                      </a:r>
                    </a:p>
                    <a:p>
                      <a:r>
                        <a:rPr lang="en-US" sz="2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200" dirty="0">
                          <a:solidFill>
                            <a:srgbClr val="D9D9D9"/>
                          </a:solidFill>
                          <a:latin typeface="Arial" panose="020B0604020202020204" pitchFamily="34" charset="0"/>
                          <a:cs typeface="Arial" panose="020B0604020202020204" pitchFamily="34" charset="0"/>
                        </a:rPr>
                        <a:t>You can see a tutorial here: </a:t>
                      </a:r>
                      <a:r>
                        <a:rPr lang="en-US" sz="2200" u="sng" dirty="0">
                          <a:solidFill>
                            <a:srgbClr val="FFC000"/>
                          </a:solidFill>
                          <a:latin typeface="Arial" panose="020B0604020202020204" pitchFamily="34" charset="0"/>
                          <a:cs typeface="Arial" panose="020B0604020202020204" pitchFamily="34" charset="0"/>
                        </a:rPr>
                        <a:t>https://</a:t>
                      </a:r>
                      <a:r>
                        <a:rPr lang="en-US" sz="2200" u="sng" dirty="0" err="1">
                          <a:solidFill>
                            <a:srgbClr val="FFC000"/>
                          </a:solidFill>
                          <a:latin typeface="Arial" panose="020B0604020202020204" pitchFamily="34" charset="0"/>
                          <a:cs typeface="Arial" panose="020B0604020202020204" pitchFamily="34" charset="0"/>
                        </a:rPr>
                        <a:t>www.posterpresentations.com</a:t>
                      </a:r>
                      <a:r>
                        <a:rPr lang="en-US" sz="2200" u="sng" dirty="0">
                          <a:solidFill>
                            <a:srgbClr val="FFC000"/>
                          </a:solidFill>
                          <a:latin typeface="Arial" panose="020B0604020202020204" pitchFamily="34" charset="0"/>
                          <a:cs typeface="Arial" panose="020B0604020202020204" pitchFamily="34" charset="0"/>
                        </a:rPr>
                        <a:t>/how-to-change-the-column-</a:t>
                      </a:r>
                      <a:r>
                        <a:rPr lang="en-US" sz="2200" u="sng" dirty="0" err="1">
                          <a:solidFill>
                            <a:srgbClr val="FFC000"/>
                          </a:solidFill>
                          <a:latin typeface="Arial" panose="020B0604020202020204" pitchFamily="34" charset="0"/>
                          <a:cs typeface="Arial" panose="020B0604020202020204" pitchFamily="34" charset="0"/>
                        </a:rPr>
                        <a:t>configuration.html</a:t>
                      </a:r>
                      <a:endParaRPr lang="en-US" sz="7900" u="sng" dirty="0">
                        <a:solidFill>
                          <a:srgbClr val="FFC000"/>
                        </a:solidFill>
                      </a:endParaRPr>
                    </a:p>
                  </a:txBody>
                  <a:tcPr marL="178197" marR="89098" marT="126147" marB="42049">
                    <a:solidFill>
                      <a:schemeClr val="tx1"/>
                    </a:solidFill>
                  </a:tcPr>
                </a:tc>
                <a:tc hMerge="1">
                  <a:txBody>
                    <a:bodyPr/>
                    <a:lstStyle/>
                    <a:p>
                      <a:endParaRPr lang="en-US" sz="2400" dirty="0">
                        <a:solidFill>
                          <a:srgbClr val="1F3A4E"/>
                        </a:solidFill>
                      </a:endParaRPr>
                    </a:p>
                  </a:txBody>
                  <a:tcPr marL="182880" marT="137160">
                    <a:blipFill rotWithShape="1">
                      <a:blip r:embed="rId27"/>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325222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txBody>
                  <a:tcPr marL="178197" marR="89098" marT="126147" marB="42049">
                    <a:blipFill dpi="0" rotWithShape="1">
                      <a:blip r:embed="rId28">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7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panose="020B0604020202020204" pitchFamily="34" charset="0"/>
                          <a:cs typeface="Arial" panose="020B0604020202020204" pitchFamily="34" charset="0"/>
                        </a:rPr>
                        <a:t>The Quick Start</a:t>
                      </a:r>
                      <a:r>
                        <a:rPr lang="en-US" sz="2200" baseline="0" noProof="0" dirty="0">
                          <a:solidFill>
                            <a:srgbClr val="D9D9D9"/>
                          </a:solidFill>
                          <a:latin typeface="Arial" panose="020B0604020202020204" pitchFamily="34" charset="0"/>
                          <a:cs typeface="Arial" panose="020B0604020202020204" pitchFamily="34" charset="0"/>
                        </a:rPr>
                        <a:t> Guides</a:t>
                      </a:r>
                      <a:r>
                        <a:rPr lang="en-US" sz="2200" noProof="0" dirty="0">
                          <a:solidFill>
                            <a:srgbClr val="D9D9D9"/>
                          </a:solidFill>
                          <a:latin typeface="Arial" panose="020B0604020202020204" pitchFamily="34" charset="0"/>
                          <a:cs typeface="Arial" panose="020B0604020202020204" pitchFamily="34" charset="0"/>
                        </a:rPr>
                        <a:t> </a:t>
                      </a:r>
                      <a:r>
                        <a:rPr lang="en-US" sz="2200" u="sng" noProof="0" dirty="0">
                          <a:solidFill>
                            <a:srgbClr val="D9D9D9"/>
                          </a:solidFill>
                          <a:latin typeface="Arial" panose="020B0604020202020204" pitchFamily="34" charset="0"/>
                          <a:cs typeface="Arial" panose="020B0604020202020204" pitchFamily="34" charset="0"/>
                        </a:rPr>
                        <a:t>are outside the template’s printable area</a:t>
                      </a:r>
                      <a:r>
                        <a:rPr lang="en-US" sz="2200" noProof="0" dirty="0">
                          <a:solidFill>
                            <a:srgbClr val="D9D9D9"/>
                          </a:solidFill>
                          <a:latin typeface="Arial" panose="020B0604020202020204" pitchFamily="34" charset="0"/>
                          <a:cs typeface="Arial" panose="020B0604020202020204" pitchFamily="34" charset="0"/>
                        </a:rPr>
                        <a:t> and they will not be on the printed poster</a:t>
                      </a:r>
                      <a:r>
                        <a:rPr lang="en-US" sz="2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baseline="0" noProof="0" dirty="0">
                          <a:solidFill>
                            <a:srgbClr val="D9D9D9"/>
                          </a:solidFill>
                          <a:latin typeface="Arial" panose="020B0604020202020204" pitchFamily="34" charset="0"/>
                          <a:cs typeface="Arial" panose="020B0604020202020204" pitchFamily="34" charset="0"/>
                        </a:rPr>
                        <a:t>To hide the guides click on the </a:t>
                      </a:r>
                      <a:r>
                        <a:rPr lang="en-US" sz="2200" b="1" baseline="0" noProof="0" dirty="0">
                          <a:solidFill>
                            <a:srgbClr val="D9D9D9"/>
                          </a:solidFill>
                          <a:latin typeface="Arial" panose="020B0604020202020204" pitchFamily="34" charset="0"/>
                          <a:cs typeface="Arial" panose="020B0604020202020204" pitchFamily="34" charset="0"/>
                        </a:rPr>
                        <a:t>Home</a:t>
                      </a:r>
                      <a:r>
                        <a:rPr lang="en-US" sz="2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200" b="1" baseline="0" noProof="0" dirty="0">
                          <a:solidFill>
                            <a:srgbClr val="D9D9D9"/>
                          </a:solidFill>
                          <a:latin typeface="Arial" panose="020B0604020202020204" pitchFamily="34" charset="0"/>
                          <a:cs typeface="Arial" panose="020B0604020202020204" pitchFamily="34" charset="0"/>
                        </a:rPr>
                        <a:t>Layout</a:t>
                      </a:r>
                      <a:r>
                        <a:rPr lang="en-US" sz="2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200" b="1" baseline="0" noProof="0" dirty="0">
                          <a:solidFill>
                            <a:srgbClr val="D9D9D9"/>
                          </a:solidFill>
                          <a:latin typeface="Arial" panose="020B0604020202020204" pitchFamily="34" charset="0"/>
                          <a:cs typeface="Arial" panose="020B0604020202020204" pitchFamily="34" charset="0"/>
                        </a:rPr>
                        <a:t>Without Guides </a:t>
                      </a:r>
                      <a:r>
                        <a:rPr lang="en-US" sz="2200" b="0" baseline="0" noProof="0" dirty="0">
                          <a:solidFill>
                            <a:srgbClr val="D9D9D9"/>
                          </a:solidFill>
                          <a:latin typeface="Arial" panose="020B0604020202020204" pitchFamily="34" charset="0"/>
                          <a:cs typeface="Arial" panose="020B0604020202020204" pitchFamily="34" charset="0"/>
                        </a:rPr>
                        <a:t>layout</a:t>
                      </a:r>
                      <a:r>
                        <a:rPr lang="en-US" sz="2200" baseline="0" noProof="0" dirty="0">
                          <a:solidFill>
                            <a:srgbClr val="D9D9D9"/>
                          </a:solidFill>
                          <a:latin typeface="Arial" panose="020B0604020202020204" pitchFamily="34" charset="0"/>
                          <a:cs typeface="Arial" panose="020B0604020202020204" pitchFamily="34" charset="0"/>
                        </a:rPr>
                        <a:t>.</a:t>
                      </a:r>
                      <a:endParaRPr lang="en-US" sz="2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txBody>
                  <a:tcPr marL="178197" marR="89098" marT="126147" marB="42049">
                    <a:solidFill>
                      <a:srgbClr val="010101"/>
                    </a:solidFill>
                  </a:tcPr>
                </a:tc>
                <a:extLst>
                  <a:ext uri="{0D108BD9-81ED-4DB2-BD59-A6C34878D82A}">
                    <a16:rowId xmlns:a16="http://schemas.microsoft.com/office/drawing/2014/main" val="10005"/>
                  </a:ext>
                </a:extLst>
              </a:tr>
              <a:tr h="360266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txBody>
                  <a:tcPr marL="178197" marR="89098" marT="126147" marB="42049">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377771">
                <a:tc gridSpan="2">
                  <a:txBody>
                    <a:bodyPr/>
                    <a:lstStyle/>
                    <a:p>
                      <a:r>
                        <a:rPr lang="en-US" sz="2700" b="1" dirty="0">
                          <a:solidFill>
                            <a:srgbClr val="FFC000"/>
                          </a:solidFill>
                          <a:latin typeface="Arial" panose="020B0604020202020204" pitchFamily="34" charset="0"/>
                          <a:cs typeface="Arial" panose="020B0604020202020204" pitchFamily="34" charset="0"/>
                        </a:rPr>
                        <a:t>How to</a:t>
                      </a:r>
                      <a:r>
                        <a:rPr lang="en-US" sz="2700" b="1" baseline="0" dirty="0">
                          <a:solidFill>
                            <a:srgbClr val="FFC000"/>
                          </a:solidFill>
                          <a:latin typeface="Arial" panose="020B0604020202020204" pitchFamily="34" charset="0"/>
                          <a:cs typeface="Arial" panose="020B0604020202020204" pitchFamily="34" charset="0"/>
                        </a:rPr>
                        <a:t> preview your poster prior to presenting</a:t>
                      </a:r>
                      <a:endParaRPr lang="en-US" sz="2700" b="1" dirty="0">
                        <a:solidFill>
                          <a:srgbClr val="FFC000"/>
                        </a:solidFill>
                        <a:latin typeface="Arial" panose="020B0604020202020204" pitchFamily="34" charset="0"/>
                        <a:cs typeface="Arial" panose="020B0604020202020204" pitchFamily="34" charset="0"/>
                      </a:endParaRPr>
                    </a:p>
                    <a:p>
                      <a:r>
                        <a:rPr lang="en-US" sz="2200" dirty="0">
                          <a:solidFill>
                            <a:srgbClr val="D9D9D9"/>
                          </a:solidFill>
                          <a:latin typeface="Arial" panose="020B0604020202020204" pitchFamily="34" charset="0"/>
                          <a:cs typeface="Arial" panose="020B0604020202020204" pitchFamily="34" charset="0"/>
                        </a:rPr>
                        <a:t>You can preview your poster at any time by pressing the </a:t>
                      </a:r>
                      <a:r>
                        <a:rPr lang="en-US" sz="2200" dirty="0">
                          <a:solidFill>
                            <a:srgbClr val="FFC000"/>
                          </a:solidFill>
                          <a:latin typeface="Arial" panose="020B0604020202020204" pitchFamily="34" charset="0"/>
                          <a:cs typeface="Arial" panose="020B0604020202020204" pitchFamily="34" charset="0"/>
                        </a:rPr>
                        <a:t>F5 key</a:t>
                      </a:r>
                      <a:r>
                        <a:rPr lang="en-US" sz="2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200" dirty="0">
                          <a:solidFill>
                            <a:srgbClr val="FFC000"/>
                          </a:solidFill>
                          <a:latin typeface="Arial" panose="020B0604020202020204" pitchFamily="34" charset="0"/>
                          <a:cs typeface="Arial" panose="020B0604020202020204" pitchFamily="34" charset="0"/>
                        </a:rPr>
                        <a:t>ESC key </a:t>
                      </a:r>
                      <a:r>
                        <a:rPr lang="en-US" sz="2200" dirty="0">
                          <a:solidFill>
                            <a:srgbClr val="D9D9D9"/>
                          </a:solidFill>
                          <a:latin typeface="Arial" panose="020B0604020202020204" pitchFamily="34" charset="0"/>
                          <a:cs typeface="Arial" panose="020B0604020202020204" pitchFamily="34" charset="0"/>
                        </a:rPr>
                        <a:t>to exit Preview.</a:t>
                      </a:r>
                    </a:p>
                  </a:txBody>
                  <a:tcPr marL="178197" marR="89098" marT="126147" marB="42049">
                    <a:solidFill>
                      <a:srgbClr val="010101"/>
                    </a:solidFill>
                  </a:tcPr>
                </a:tc>
                <a:tc hMerge="1">
                  <a:txBody>
                    <a:bodyPr/>
                    <a:lstStyle/>
                    <a:p>
                      <a:endParaRPr lang="en-US"/>
                    </a:p>
                  </a:txBody>
                  <a:tcPr/>
                </a:tc>
                <a:tc>
                  <a:txBody>
                    <a:bodyPr/>
                    <a:lstStyle/>
                    <a:p>
                      <a:pPr algn="ctr"/>
                      <a:r>
                        <a:rPr lang="en-US" sz="10600" b="1" dirty="0">
                          <a:solidFill>
                            <a:srgbClr val="D9D9D9"/>
                          </a:solidFill>
                          <a:latin typeface="Arial" panose="020B0604020202020204" pitchFamily="34" charset="0"/>
                          <a:cs typeface="Arial" panose="020B0604020202020204" pitchFamily="34" charset="0"/>
                        </a:rPr>
                        <a:t>F5</a:t>
                      </a:r>
                      <a:r>
                        <a:rPr lang="en-US" sz="2200" baseline="0" dirty="0">
                          <a:solidFill>
                            <a:srgbClr val="D9D9D9"/>
                          </a:solidFill>
                          <a:latin typeface="Arial" panose="020B0604020202020204" pitchFamily="34" charset="0"/>
                          <a:cs typeface="Arial" panose="020B0604020202020204" pitchFamily="34" charset="0"/>
                        </a:rPr>
                        <a:t> </a:t>
                      </a:r>
                      <a:endParaRPr lang="en-US" sz="7900" dirty="0"/>
                    </a:p>
                  </a:txBody>
                  <a:tcPr marL="178197" marR="89098" marT="126147" marB="42049" anchor="ctr">
                    <a:solidFill>
                      <a:schemeClr val="tx1">
                        <a:lumMod val="95000"/>
                        <a:lumOff val="5000"/>
                      </a:schemeClr>
                    </a:solidFill>
                  </a:tcPr>
                </a:tc>
                <a:extLst>
                  <a:ext uri="{0D108BD9-81ED-4DB2-BD59-A6C34878D82A}">
                    <a16:rowId xmlns:a16="http://schemas.microsoft.com/office/drawing/2014/main" val="10006"/>
                  </a:ext>
                </a:extLst>
              </a:tr>
              <a:tr h="1603732">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7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a:cs typeface="Arial"/>
                      </a:endParaRPr>
                    </a:p>
                  </a:txBody>
                  <a:tcPr marL="178197" marR="89098" marT="126147" marB="42049">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742514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Publish, present virtually, share, and discuss!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200" b="0" noProof="0" dirty="0">
                          <a:solidFill>
                            <a:schemeClr val="bg1"/>
                          </a:solidFill>
                          <a:latin typeface="Arial"/>
                          <a:cs typeface="Arial"/>
                        </a:rPr>
                        <a:t>Submit your poster and add it to the Research Poster Virtual Library.</a:t>
                      </a:r>
                      <a:br>
                        <a:rPr lang="en-US" sz="2200" b="0" noProof="0" dirty="0">
                          <a:solidFill>
                            <a:srgbClr val="FFC000"/>
                          </a:solidFill>
                          <a:latin typeface="Arial"/>
                          <a:cs typeface="Arial"/>
                        </a:rPr>
                      </a:br>
                      <a:br>
                        <a:rPr lang="en-US" sz="2200" b="0" noProof="0" dirty="0">
                          <a:solidFill>
                            <a:srgbClr val="FFC000"/>
                          </a:solidFill>
                          <a:latin typeface="Arial"/>
                          <a:cs typeface="Arial"/>
                        </a:rPr>
                      </a:br>
                      <a:r>
                        <a:rPr lang="en-US" sz="2200" b="1" noProof="0" dirty="0">
                          <a:solidFill>
                            <a:srgbClr val="FFC000"/>
                          </a:solidFill>
                          <a:latin typeface="Arial"/>
                          <a:cs typeface="Arial"/>
                        </a:rPr>
                        <a:t>Continuous global reach</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200" b="0" noProof="0" dirty="0">
                          <a:solidFill>
                            <a:schemeClr val="bg1"/>
                          </a:solidFill>
                          <a:latin typeface="Arial"/>
                          <a:cs typeface="Arial"/>
                        </a:rPr>
                        <a:t>Share your research with thousands of students, educators, scientists, and researchers from all over the United States and the World.</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200" b="1" noProof="0" dirty="0">
                          <a:solidFill>
                            <a:srgbClr val="FFC000"/>
                          </a:solidFill>
                          <a:latin typeface="Arial"/>
                          <a:cs typeface="Arial"/>
                        </a:rPr>
                        <a:t>Full-featured poster showcase included</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200" b="0" noProof="0" dirty="0">
                          <a:solidFill>
                            <a:schemeClr val="bg1"/>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200" b="1" noProof="0" dirty="0">
                          <a:solidFill>
                            <a:srgbClr val="FFC000"/>
                          </a:solidFill>
                          <a:latin typeface="Arial"/>
                          <a:cs typeface="Arial"/>
                        </a:rPr>
                        <a:t>Convenience for presenter groups and conference coordinators </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200" b="0" noProof="0" dirty="0">
                          <a:solidFill>
                            <a:schemeClr val="bg1"/>
                          </a:solidFill>
                          <a:latin typeface="Arial"/>
                          <a:cs typeface="Arial"/>
                        </a:rPr>
                        <a:t>Published posters can easily be presented at virtual conferences. Perfect solution for organizers of meetings and conferences.</a:t>
                      </a:r>
                      <a:br>
                        <a:rPr lang="en-US" sz="2200" b="0" noProof="0" dirty="0">
                          <a:solidFill>
                            <a:srgbClr val="FFC000"/>
                          </a:solidFill>
                          <a:latin typeface="Arial"/>
                          <a:cs typeface="Arial"/>
                        </a:rPr>
                      </a:br>
                      <a:endParaRPr lang="en-US" sz="22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700" b="1" noProof="0" dirty="0">
                          <a:solidFill>
                            <a:srgbClr val="FFC000"/>
                          </a:solidFill>
                          <a:latin typeface="Arial"/>
                          <a:cs typeface="Arial"/>
                        </a:rPr>
                        <a:t>https://</a:t>
                      </a:r>
                      <a:r>
                        <a:rPr lang="en-US" sz="2700" b="1" noProof="0" dirty="0" err="1">
                          <a:solidFill>
                            <a:srgbClr val="FFC000"/>
                          </a:solidFill>
                          <a:latin typeface="Arial"/>
                          <a:cs typeface="Arial"/>
                        </a:rPr>
                        <a:t>www.PosterPresentations.com</a:t>
                      </a:r>
                      <a:r>
                        <a:rPr lang="en-US" sz="2700" b="1" noProof="0" dirty="0">
                          <a:solidFill>
                            <a:srgbClr val="FFC000"/>
                          </a:solidFill>
                          <a:latin typeface="Arial"/>
                          <a:cs typeface="Arial"/>
                        </a:rPr>
                        <a:t>/research</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b="1" noProof="0" dirty="0">
                        <a:solidFill>
                          <a:srgbClr val="FFC000"/>
                        </a:solidFill>
                        <a:latin typeface="Arial"/>
                        <a:cs typeface="Arial"/>
                      </a:endParaRPr>
                    </a:p>
                  </a:txBody>
                  <a:tcPr marL="178197" marR="89098" marT="126147" marB="42049">
                    <a:solidFill>
                      <a:srgbClr val="00336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8051497"/>
                  </a:ext>
                </a:extLst>
              </a:tr>
              <a:tr h="1081642">
                <a:tc gridSpan="3">
                  <a:txBody>
                    <a:bodyPr/>
                    <a:lstStyle/>
                    <a:p>
                      <a:endParaRPr lang="en-US" sz="2200" dirty="0">
                        <a:solidFill>
                          <a:srgbClr val="1F3A4E"/>
                        </a:solidFill>
                      </a:endParaRPr>
                    </a:p>
                  </a:txBody>
                  <a:tcPr marL="178197" marR="89098" marT="126147" marB="42049">
                    <a:blipFill dpi="0" rotWithShape="1">
                      <a:blip r:embed="rId2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379966">
                <a:tc>
                  <a:txBody>
                    <a:bodyPr/>
                    <a:lstStyle/>
                    <a:p>
                      <a:pPr>
                        <a:lnSpc>
                          <a:spcPts val="2600"/>
                        </a:lnSpc>
                      </a:pPr>
                      <a:r>
                        <a:rPr lang="en-US" sz="1900" dirty="0">
                          <a:solidFill>
                            <a:schemeClr val="bg1">
                              <a:lumMod val="85000"/>
                            </a:schemeClr>
                          </a:solidFill>
                          <a:latin typeface="Arial"/>
                          <a:cs typeface="Arial"/>
                        </a:rPr>
                        <a:t>© 2020</a:t>
                      </a:r>
                      <a:r>
                        <a:rPr lang="en-US" sz="1900" baseline="0" dirty="0">
                          <a:solidFill>
                            <a:schemeClr val="bg1">
                              <a:lumMod val="85000"/>
                            </a:schemeClr>
                          </a:solidFill>
                          <a:latin typeface="Arial"/>
                          <a:cs typeface="Arial"/>
                        </a:rPr>
                        <a:t> </a:t>
                      </a:r>
                      <a:r>
                        <a:rPr lang="en-US" sz="1900" dirty="0" err="1">
                          <a:solidFill>
                            <a:schemeClr val="bg1">
                              <a:lumMod val="85000"/>
                            </a:schemeClr>
                          </a:solidFill>
                          <a:latin typeface="Arial"/>
                          <a:cs typeface="Arial"/>
                        </a:rPr>
                        <a:t>PosterPresentations.com</a:t>
                      </a:r>
                      <a:br>
                        <a:rPr lang="en-US" sz="1900" dirty="0">
                          <a:solidFill>
                            <a:schemeClr val="bg1">
                              <a:lumMod val="85000"/>
                            </a:schemeClr>
                          </a:solidFill>
                          <a:latin typeface="Arial"/>
                          <a:cs typeface="Arial"/>
                        </a:rPr>
                      </a:br>
                      <a:r>
                        <a:rPr lang="en-US" sz="1900" dirty="0">
                          <a:solidFill>
                            <a:schemeClr val="bg1">
                              <a:lumMod val="85000"/>
                            </a:schemeClr>
                          </a:solidFill>
                          <a:latin typeface="Arial"/>
                          <a:cs typeface="Arial"/>
                        </a:rPr>
                        <a:t>2117 Fourth Street ,</a:t>
                      </a:r>
                      <a:r>
                        <a:rPr lang="en-US" sz="1900" baseline="0" dirty="0">
                          <a:solidFill>
                            <a:schemeClr val="bg1">
                              <a:lumMod val="85000"/>
                            </a:schemeClr>
                          </a:solidFill>
                          <a:latin typeface="Arial"/>
                          <a:cs typeface="Arial"/>
                        </a:rPr>
                        <a:t> STE C        </a:t>
                      </a:r>
                    </a:p>
                    <a:p>
                      <a:pPr>
                        <a:lnSpc>
                          <a:spcPts val="2600"/>
                        </a:lnSpc>
                      </a:pPr>
                      <a:r>
                        <a:rPr lang="en-US" sz="1900" baseline="0" dirty="0">
                          <a:solidFill>
                            <a:schemeClr val="bg1">
                              <a:lumMod val="85000"/>
                            </a:schemeClr>
                          </a:solidFill>
                          <a:latin typeface="Arial"/>
                          <a:cs typeface="Arial"/>
                        </a:rPr>
                        <a:t>Berkeley CA 94710 USA</a:t>
                      </a:r>
                      <a:endParaRPr lang="en-US" sz="1900" dirty="0">
                        <a:solidFill>
                          <a:schemeClr val="bg1">
                            <a:lumMod val="85000"/>
                          </a:schemeClr>
                        </a:solidFill>
                        <a:latin typeface="Arial"/>
                        <a:cs typeface="Arial"/>
                      </a:endParaRPr>
                    </a:p>
                  </a:txBody>
                  <a:tcPr marL="178197" marR="89098" marT="126147" marB="42049">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200" b="1" dirty="0">
                          <a:solidFill>
                            <a:srgbClr val="D0D0D0"/>
                          </a:solidFill>
                          <a:latin typeface="Arial"/>
                          <a:cs typeface="Arial"/>
                        </a:rPr>
                        <a:t>For complete tutorials</a:t>
                      </a:r>
                      <a:r>
                        <a:rPr lang="en-US" sz="2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700" b="1" dirty="0">
                          <a:solidFill>
                            <a:srgbClr val="FFC000"/>
                          </a:solidFill>
                          <a:latin typeface="Arial"/>
                          <a:cs typeface="Arial"/>
                        </a:rPr>
                        <a:t>https://</a:t>
                      </a:r>
                      <a:r>
                        <a:rPr lang="en-US" sz="1700" b="1" dirty="0" err="1">
                          <a:solidFill>
                            <a:srgbClr val="FFC000"/>
                          </a:solidFill>
                          <a:latin typeface="Arial"/>
                          <a:cs typeface="Arial"/>
                        </a:rPr>
                        <a:t>www.posterpresentations.com</a:t>
                      </a:r>
                      <a:r>
                        <a:rPr lang="en-US" sz="1700" b="1" dirty="0">
                          <a:solidFill>
                            <a:srgbClr val="FFC000"/>
                          </a:solidFill>
                          <a:latin typeface="Arial"/>
                          <a:cs typeface="Arial"/>
                        </a:rPr>
                        <a:t>/</a:t>
                      </a:r>
                      <a:r>
                        <a:rPr lang="en-US" sz="1700" b="1" dirty="0" err="1">
                          <a:solidFill>
                            <a:srgbClr val="FFC000"/>
                          </a:solidFill>
                          <a:latin typeface="Arial"/>
                          <a:cs typeface="Arial"/>
                        </a:rPr>
                        <a:t>helpdesk.html</a:t>
                      </a:r>
                      <a:endParaRPr lang="en-US" sz="1700" dirty="0">
                        <a:solidFill>
                          <a:schemeClr val="bg1">
                            <a:lumMod val="85000"/>
                          </a:schemeClr>
                        </a:solidFill>
                        <a:latin typeface="Arial"/>
                        <a:cs typeface="Arial"/>
                      </a:endParaRPr>
                    </a:p>
                  </a:txBody>
                  <a:tcPr marL="178197" marR="89098" marT="126147" marB="42049">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66406547"/>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Lst>
  <p:txStyles>
    <p:titleStyle>
      <a:lvl1pPr algn="r" defTabSz="4036710" rtl="0" eaLnBrk="1" latinLnBrk="0" hangingPunct="1">
        <a:lnSpc>
          <a:spcPct val="90000"/>
        </a:lnSpc>
        <a:spcBef>
          <a:spcPct val="0"/>
        </a:spcBef>
        <a:buNone/>
        <a:defRPr sz="17658" kern="1200" cap="all" baseline="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9712"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063"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063"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063"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063"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063"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063"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0.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88C56A-C898-9F4E-8933-9EC817B96972}"/>
              </a:ext>
            </a:extLst>
          </p:cNvPr>
          <p:cNvSpPr>
            <a:spLocks noGrp="1"/>
          </p:cNvSpPr>
          <p:nvPr>
            <p:ph type="body" sz="quarter" idx="10"/>
          </p:nvPr>
        </p:nvSpPr>
        <p:spPr/>
        <p:txBody>
          <a:bodyPr/>
          <a:lstStyle/>
          <a:p>
            <a:r>
              <a:rPr lang="en-US" dirty="0"/>
              <a:t>Course: MSc. Data Science (SW)</a:t>
            </a:r>
          </a:p>
        </p:txBody>
      </p:sp>
      <p:sp>
        <p:nvSpPr>
          <p:cNvPr id="3" name="Text Placeholder 2">
            <a:extLst>
              <a:ext uri="{FF2B5EF4-FFF2-40B4-BE49-F238E27FC236}">
                <a16:creationId xmlns:a16="http://schemas.microsoft.com/office/drawing/2014/main" id="{368F42AB-0B38-6240-B455-4EAD6491D21A}"/>
              </a:ext>
            </a:extLst>
          </p:cNvPr>
          <p:cNvSpPr>
            <a:spLocks noGrp="1"/>
          </p:cNvSpPr>
          <p:nvPr>
            <p:ph type="body" sz="quarter" idx="11"/>
          </p:nvPr>
        </p:nvSpPr>
        <p:spPr/>
        <p:txBody>
          <a:bodyPr/>
          <a:lstStyle/>
          <a:p>
            <a:r>
              <a:rPr lang="en-US" dirty="0"/>
              <a:t>Presented by: Sahana Muralidaran (21076516)</a:t>
            </a:r>
          </a:p>
        </p:txBody>
      </p:sp>
      <p:sp>
        <p:nvSpPr>
          <p:cNvPr id="4" name="Text Placeholder 3">
            <a:extLst>
              <a:ext uri="{FF2B5EF4-FFF2-40B4-BE49-F238E27FC236}">
                <a16:creationId xmlns:a16="http://schemas.microsoft.com/office/drawing/2014/main" id="{C92934C5-F417-4547-A178-F9454BBDDA4A}"/>
              </a:ext>
            </a:extLst>
          </p:cNvPr>
          <p:cNvSpPr>
            <a:spLocks noGrp="1"/>
          </p:cNvSpPr>
          <p:nvPr>
            <p:ph type="body" sz="quarter" idx="12"/>
          </p:nvPr>
        </p:nvSpPr>
        <p:spPr/>
        <p:txBody>
          <a:bodyPr/>
          <a:lstStyle/>
          <a:p>
            <a:r>
              <a:rPr lang="en-US" dirty="0"/>
              <a:t>Climate change</a:t>
            </a:r>
          </a:p>
        </p:txBody>
      </p:sp>
      <p:sp>
        <p:nvSpPr>
          <p:cNvPr id="5" name="Text Placeholder 4">
            <a:extLst>
              <a:ext uri="{FF2B5EF4-FFF2-40B4-BE49-F238E27FC236}">
                <a16:creationId xmlns:a16="http://schemas.microsoft.com/office/drawing/2014/main" id="{03371DE7-DCBD-E143-8BC8-F10EEF67D84C}"/>
              </a:ext>
            </a:extLst>
          </p:cNvPr>
          <p:cNvSpPr>
            <a:spLocks noGrp="1"/>
          </p:cNvSpPr>
          <p:nvPr>
            <p:ph type="body" sz="quarter" idx="15"/>
          </p:nvPr>
        </p:nvSpPr>
        <p:spPr>
          <a:xfrm>
            <a:off x="444811" y="4596263"/>
            <a:ext cx="9801509" cy="535531"/>
          </a:xfrm>
        </p:spPr>
        <p:txBody>
          <a:bodyPr/>
          <a:lstStyle/>
          <a:p>
            <a:r>
              <a:rPr lang="en-US" sz="3200" u="sng" dirty="0"/>
              <a:t>Introduction</a:t>
            </a:r>
          </a:p>
        </p:txBody>
      </p:sp>
      <p:sp>
        <p:nvSpPr>
          <p:cNvPr id="6" name="Text Placeholder 5">
            <a:extLst>
              <a:ext uri="{FF2B5EF4-FFF2-40B4-BE49-F238E27FC236}">
                <a16:creationId xmlns:a16="http://schemas.microsoft.com/office/drawing/2014/main" id="{A5DE1169-8E44-8344-A5CD-DA0F01E9245D}"/>
              </a:ext>
            </a:extLst>
          </p:cNvPr>
          <p:cNvSpPr>
            <a:spLocks noGrp="1"/>
          </p:cNvSpPr>
          <p:nvPr>
            <p:ph type="body" sz="quarter" idx="17"/>
          </p:nvPr>
        </p:nvSpPr>
        <p:spPr>
          <a:xfrm>
            <a:off x="445492" y="12950456"/>
            <a:ext cx="9801509" cy="474489"/>
          </a:xfrm>
        </p:spPr>
        <p:txBody>
          <a:bodyPr/>
          <a:lstStyle/>
          <a:p>
            <a:r>
              <a:rPr lang="en-US" u="sng" dirty="0"/>
              <a:t>Factors affecting development</a:t>
            </a:r>
          </a:p>
        </p:txBody>
      </p:sp>
      <p:sp>
        <p:nvSpPr>
          <p:cNvPr id="7" name="Text Placeholder 6">
            <a:extLst>
              <a:ext uri="{FF2B5EF4-FFF2-40B4-BE49-F238E27FC236}">
                <a16:creationId xmlns:a16="http://schemas.microsoft.com/office/drawing/2014/main" id="{8A19A437-04D4-5F45-A616-3A5D998A1D8E}"/>
              </a:ext>
            </a:extLst>
          </p:cNvPr>
          <p:cNvSpPr>
            <a:spLocks noGrp="1"/>
          </p:cNvSpPr>
          <p:nvPr>
            <p:ph type="body" sz="quarter" idx="18"/>
          </p:nvPr>
        </p:nvSpPr>
        <p:spPr>
          <a:xfrm>
            <a:off x="11137305" y="4577666"/>
            <a:ext cx="9800828" cy="535531"/>
          </a:xfrm>
        </p:spPr>
        <p:txBody>
          <a:bodyPr/>
          <a:lstStyle/>
          <a:p>
            <a:r>
              <a:rPr lang="en-US" sz="3200" u="sng" dirty="0"/>
              <a:t>Data Distribution</a:t>
            </a:r>
          </a:p>
        </p:txBody>
      </p:sp>
      <p:sp>
        <p:nvSpPr>
          <p:cNvPr id="8" name="Text Placeholder 7">
            <a:extLst>
              <a:ext uri="{FF2B5EF4-FFF2-40B4-BE49-F238E27FC236}">
                <a16:creationId xmlns:a16="http://schemas.microsoft.com/office/drawing/2014/main" id="{527E62BD-C7ED-5840-AD8F-AB2265CC8F56}"/>
              </a:ext>
            </a:extLst>
          </p:cNvPr>
          <p:cNvSpPr>
            <a:spLocks noGrp="1"/>
          </p:cNvSpPr>
          <p:nvPr>
            <p:ph type="body" sz="quarter" idx="19"/>
          </p:nvPr>
        </p:nvSpPr>
        <p:spPr>
          <a:xfrm>
            <a:off x="21829117" y="4596261"/>
            <a:ext cx="9800828" cy="535531"/>
          </a:xfrm>
        </p:spPr>
        <p:txBody>
          <a:bodyPr/>
          <a:lstStyle/>
          <a:p>
            <a:r>
              <a:rPr lang="en-US" sz="3200" u="sng" dirty="0"/>
              <a:t>Data Distribution</a:t>
            </a:r>
            <a:endParaRPr lang="en-US" u="sng" dirty="0"/>
          </a:p>
        </p:txBody>
      </p:sp>
      <p:sp>
        <p:nvSpPr>
          <p:cNvPr id="9" name="Text Placeholder 8">
            <a:extLst>
              <a:ext uri="{FF2B5EF4-FFF2-40B4-BE49-F238E27FC236}">
                <a16:creationId xmlns:a16="http://schemas.microsoft.com/office/drawing/2014/main" id="{24A6263A-4C35-7147-8D90-4054A0A02347}"/>
              </a:ext>
            </a:extLst>
          </p:cNvPr>
          <p:cNvSpPr>
            <a:spLocks noGrp="1"/>
          </p:cNvSpPr>
          <p:nvPr>
            <p:ph type="body" sz="quarter" idx="20"/>
          </p:nvPr>
        </p:nvSpPr>
        <p:spPr/>
        <p:txBody>
          <a:bodyPr/>
          <a:lstStyle/>
          <a:p>
            <a:endParaRPr lang="en-US"/>
          </a:p>
        </p:txBody>
      </p:sp>
      <p:sp>
        <p:nvSpPr>
          <p:cNvPr id="10" name="Text Placeholder 9">
            <a:extLst>
              <a:ext uri="{FF2B5EF4-FFF2-40B4-BE49-F238E27FC236}">
                <a16:creationId xmlns:a16="http://schemas.microsoft.com/office/drawing/2014/main" id="{099B1F13-D3D0-F942-946A-23CAE9ECBE0B}"/>
              </a:ext>
            </a:extLst>
          </p:cNvPr>
          <p:cNvSpPr>
            <a:spLocks noGrp="1"/>
          </p:cNvSpPr>
          <p:nvPr>
            <p:ph type="body" sz="quarter" idx="21"/>
          </p:nvPr>
        </p:nvSpPr>
        <p:spPr/>
        <p:txBody>
          <a:bodyPr/>
          <a:lstStyle/>
          <a:p>
            <a:endParaRPr lang="en-US"/>
          </a:p>
        </p:txBody>
      </p:sp>
      <p:sp>
        <p:nvSpPr>
          <p:cNvPr id="11" name="Text Placeholder 10">
            <a:extLst>
              <a:ext uri="{FF2B5EF4-FFF2-40B4-BE49-F238E27FC236}">
                <a16:creationId xmlns:a16="http://schemas.microsoft.com/office/drawing/2014/main" id="{5036AC81-DBB2-0640-A267-6633E3F50FE6}"/>
              </a:ext>
            </a:extLst>
          </p:cNvPr>
          <p:cNvSpPr>
            <a:spLocks noGrp="1"/>
          </p:cNvSpPr>
          <p:nvPr>
            <p:ph type="body" sz="quarter" idx="22"/>
          </p:nvPr>
        </p:nvSpPr>
        <p:spPr>
          <a:xfrm>
            <a:off x="21829117" y="16902801"/>
            <a:ext cx="9800828" cy="535531"/>
          </a:xfrm>
        </p:spPr>
        <p:txBody>
          <a:bodyPr/>
          <a:lstStyle/>
          <a:p>
            <a:r>
              <a:rPr lang="en-US" sz="3200" u="sng" dirty="0"/>
              <a:t>Clustering</a:t>
            </a:r>
            <a:endParaRPr lang="en-US" u="sng" dirty="0"/>
          </a:p>
        </p:txBody>
      </p:sp>
      <p:sp>
        <p:nvSpPr>
          <p:cNvPr id="12" name="Text Placeholder 11">
            <a:extLst>
              <a:ext uri="{FF2B5EF4-FFF2-40B4-BE49-F238E27FC236}">
                <a16:creationId xmlns:a16="http://schemas.microsoft.com/office/drawing/2014/main" id="{4614F892-6D6E-EC44-9CF5-9E88641C3D98}"/>
              </a:ext>
            </a:extLst>
          </p:cNvPr>
          <p:cNvSpPr>
            <a:spLocks noGrp="1"/>
          </p:cNvSpPr>
          <p:nvPr>
            <p:ph type="body" sz="quarter" idx="16"/>
          </p:nvPr>
        </p:nvSpPr>
        <p:spPr>
          <a:xfrm>
            <a:off x="445492" y="5245081"/>
            <a:ext cx="9800828" cy="7705375"/>
          </a:xfrm>
        </p:spPr>
        <p:txBody>
          <a:bodyPr/>
          <a:lstStyle/>
          <a:p>
            <a:r>
              <a:rPr lang="en-US" dirty="0"/>
              <a:t>Country’s development is affected by 10 main factors: Agriculture, International Trade, Culture, Economy, Education, Employment, Industrialization, Infrastructures, Politics, Health. Based on this we have taken a few factors for analysis like, Production of CO2 per capita, forest area, GDP, Percentage of renewable energy out of total energy usage, Mortality rate of children under 5 years of age, unemployment, urban population and access to electricity.</a:t>
            </a:r>
          </a:p>
          <a:p>
            <a:r>
              <a:rPr lang="en-US" dirty="0"/>
              <a:t>A countries economic growth is estimated using its GDP (Gross Domestic Product). Based on this, the countries are divided into 4 main categories: High income, High middle income, Low middle income and Low income. Based on these classifications, the data has been segregated.</a:t>
            </a:r>
          </a:p>
          <a:p>
            <a:endParaRPr lang="en-US" dirty="0"/>
          </a:p>
        </p:txBody>
      </p:sp>
      <p:sp>
        <p:nvSpPr>
          <p:cNvPr id="13" name="Text Placeholder 12">
            <a:extLst>
              <a:ext uri="{FF2B5EF4-FFF2-40B4-BE49-F238E27FC236}">
                <a16:creationId xmlns:a16="http://schemas.microsoft.com/office/drawing/2014/main" id="{4DD4B619-430D-8A45-B4E0-96F5F4B5F4A9}"/>
              </a:ext>
            </a:extLst>
          </p:cNvPr>
          <p:cNvSpPr>
            <a:spLocks noGrp="1"/>
          </p:cNvSpPr>
          <p:nvPr>
            <p:ph type="body" sz="quarter" idx="23"/>
          </p:nvPr>
        </p:nvSpPr>
        <p:spPr>
          <a:xfrm>
            <a:off x="11085545" y="14981272"/>
            <a:ext cx="9800827" cy="1961499"/>
          </a:xfrm>
        </p:spPr>
        <p:txBody>
          <a:bodyPr/>
          <a:lstStyle/>
          <a:p>
            <a:r>
              <a:rPr lang="en-US" dirty="0"/>
              <a:t>The scatter matrix shows the correlation between various factors and they have been grouped into various clusters based on the income group. </a:t>
            </a:r>
          </a:p>
        </p:txBody>
      </p:sp>
      <p:sp>
        <p:nvSpPr>
          <p:cNvPr id="14" name="Text Placeholder 13">
            <a:extLst>
              <a:ext uri="{FF2B5EF4-FFF2-40B4-BE49-F238E27FC236}">
                <a16:creationId xmlns:a16="http://schemas.microsoft.com/office/drawing/2014/main" id="{A24D8D8C-BE60-804E-9306-8CEF739EA2BB}"/>
              </a:ext>
            </a:extLst>
          </p:cNvPr>
          <p:cNvSpPr>
            <a:spLocks noGrp="1"/>
          </p:cNvSpPr>
          <p:nvPr>
            <p:ph type="body" sz="quarter" idx="24"/>
          </p:nvPr>
        </p:nvSpPr>
        <p:spPr>
          <a:xfrm>
            <a:off x="32520930" y="9886445"/>
            <a:ext cx="9800828" cy="1191545"/>
          </a:xfrm>
        </p:spPr>
        <p:txBody>
          <a:bodyPr/>
          <a:lstStyle/>
          <a:p>
            <a:endParaRPr lang="en-US" dirty="0"/>
          </a:p>
        </p:txBody>
      </p:sp>
      <p:sp>
        <p:nvSpPr>
          <p:cNvPr id="15" name="Text Placeholder 14">
            <a:extLst>
              <a:ext uri="{FF2B5EF4-FFF2-40B4-BE49-F238E27FC236}">
                <a16:creationId xmlns:a16="http://schemas.microsoft.com/office/drawing/2014/main" id="{573F2124-F9EB-C443-9990-BDE8295F860C}"/>
              </a:ext>
            </a:extLst>
          </p:cNvPr>
          <p:cNvSpPr>
            <a:spLocks noGrp="1"/>
          </p:cNvSpPr>
          <p:nvPr>
            <p:ph type="body" sz="quarter" idx="25"/>
          </p:nvPr>
        </p:nvSpPr>
        <p:spPr>
          <a:xfrm>
            <a:off x="32450330" y="8389831"/>
            <a:ext cx="9800828" cy="1191545"/>
          </a:xfrm>
        </p:spPr>
        <p:txBody>
          <a:bodyPr/>
          <a:lstStyle/>
          <a:p>
            <a:endParaRPr lang="en-US" dirty="0"/>
          </a:p>
        </p:txBody>
      </p:sp>
      <p:sp>
        <p:nvSpPr>
          <p:cNvPr id="16" name="Text Placeholder 15">
            <a:extLst>
              <a:ext uri="{FF2B5EF4-FFF2-40B4-BE49-F238E27FC236}">
                <a16:creationId xmlns:a16="http://schemas.microsoft.com/office/drawing/2014/main" id="{EC58161B-F9FB-9047-B3D0-05DFF4252F3B}"/>
              </a:ext>
            </a:extLst>
          </p:cNvPr>
          <p:cNvSpPr>
            <a:spLocks noGrp="1"/>
          </p:cNvSpPr>
          <p:nvPr>
            <p:ph type="body" sz="quarter" idx="26"/>
          </p:nvPr>
        </p:nvSpPr>
        <p:spPr>
          <a:xfrm>
            <a:off x="32520930" y="5245081"/>
            <a:ext cx="9800828" cy="1191545"/>
          </a:xfrm>
        </p:spPr>
        <p:txBody>
          <a:bodyPr/>
          <a:lstStyle/>
          <a:p>
            <a:endParaRPr lang="en-US"/>
          </a:p>
        </p:txBody>
      </p:sp>
      <p:sp>
        <p:nvSpPr>
          <p:cNvPr id="17" name="Text Placeholder 16">
            <a:extLst>
              <a:ext uri="{FF2B5EF4-FFF2-40B4-BE49-F238E27FC236}">
                <a16:creationId xmlns:a16="http://schemas.microsoft.com/office/drawing/2014/main" id="{C88BBE9A-9B55-4542-9F18-BFAF6613CB1D}"/>
              </a:ext>
            </a:extLst>
          </p:cNvPr>
          <p:cNvSpPr>
            <a:spLocks noGrp="1"/>
          </p:cNvSpPr>
          <p:nvPr>
            <p:ph type="body" sz="quarter" idx="27"/>
          </p:nvPr>
        </p:nvSpPr>
        <p:spPr>
          <a:xfrm>
            <a:off x="32520930" y="18829659"/>
            <a:ext cx="9800828" cy="1191545"/>
          </a:xfrm>
        </p:spPr>
        <p:txBody>
          <a:bodyPr/>
          <a:lstStyle/>
          <a:p>
            <a:endParaRPr lang="en-US"/>
          </a:p>
        </p:txBody>
      </p:sp>
      <p:sp>
        <p:nvSpPr>
          <p:cNvPr id="18" name="Text Placeholder 17">
            <a:extLst>
              <a:ext uri="{FF2B5EF4-FFF2-40B4-BE49-F238E27FC236}">
                <a16:creationId xmlns:a16="http://schemas.microsoft.com/office/drawing/2014/main" id="{E641D930-5617-634E-B179-DBF1A8A3CF60}"/>
              </a:ext>
            </a:extLst>
          </p:cNvPr>
          <p:cNvSpPr>
            <a:spLocks noGrp="1"/>
          </p:cNvSpPr>
          <p:nvPr>
            <p:ph type="body" sz="quarter" idx="28"/>
          </p:nvPr>
        </p:nvSpPr>
        <p:spPr>
          <a:xfrm>
            <a:off x="32520930" y="27004422"/>
            <a:ext cx="9800828" cy="1191545"/>
          </a:xfrm>
        </p:spPr>
        <p:txBody>
          <a:bodyPr/>
          <a:lstStyle/>
          <a:p>
            <a:endParaRPr lang="en-US"/>
          </a:p>
        </p:txBody>
      </p:sp>
      <p:pic>
        <p:nvPicPr>
          <p:cNvPr id="26" name="Picture 25">
            <a:extLst>
              <a:ext uri="{FF2B5EF4-FFF2-40B4-BE49-F238E27FC236}">
                <a16:creationId xmlns:a16="http://schemas.microsoft.com/office/drawing/2014/main" id="{83C96628-4A3D-ABC6-D8F4-F1E732D55D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0312" y="5245081"/>
            <a:ext cx="9971295" cy="9070540"/>
          </a:xfrm>
          <a:prstGeom prst="rect">
            <a:avLst/>
          </a:prstGeom>
        </p:spPr>
      </p:pic>
      <p:sp>
        <p:nvSpPr>
          <p:cNvPr id="27" name="TextBox 26">
            <a:extLst>
              <a:ext uri="{FF2B5EF4-FFF2-40B4-BE49-F238E27FC236}">
                <a16:creationId xmlns:a16="http://schemas.microsoft.com/office/drawing/2014/main" id="{F122BE5E-42E7-81DD-41C0-51E758438733}"/>
              </a:ext>
            </a:extLst>
          </p:cNvPr>
          <p:cNvSpPr txBox="1"/>
          <p:nvPr/>
        </p:nvSpPr>
        <p:spPr>
          <a:xfrm>
            <a:off x="2900243" y="22307919"/>
            <a:ext cx="4720856" cy="400110"/>
          </a:xfrm>
          <a:prstGeom prst="rect">
            <a:avLst/>
          </a:prstGeom>
          <a:noFill/>
        </p:spPr>
        <p:txBody>
          <a:bodyPr wrap="square" rtlCol="0">
            <a:spAutoFit/>
          </a:bodyPr>
          <a:lstStyle/>
          <a:p>
            <a:pPr algn="ctr"/>
            <a:r>
              <a:rPr lang="en-IN" sz="2000" dirty="0"/>
              <a:t>Fig1: Heatmap</a:t>
            </a:r>
          </a:p>
        </p:txBody>
      </p:sp>
      <p:sp>
        <p:nvSpPr>
          <p:cNvPr id="28" name="TextBox 27">
            <a:extLst>
              <a:ext uri="{FF2B5EF4-FFF2-40B4-BE49-F238E27FC236}">
                <a16:creationId xmlns:a16="http://schemas.microsoft.com/office/drawing/2014/main" id="{702A7395-B8C4-FB43-1ED4-C4B9CFBDEA58}"/>
              </a:ext>
            </a:extLst>
          </p:cNvPr>
          <p:cNvSpPr txBox="1"/>
          <p:nvPr/>
        </p:nvSpPr>
        <p:spPr>
          <a:xfrm>
            <a:off x="13625531" y="14289896"/>
            <a:ext cx="4720856" cy="400110"/>
          </a:xfrm>
          <a:prstGeom prst="rect">
            <a:avLst/>
          </a:prstGeom>
          <a:noFill/>
        </p:spPr>
        <p:txBody>
          <a:bodyPr wrap="square" rtlCol="0">
            <a:spAutoFit/>
          </a:bodyPr>
          <a:lstStyle/>
          <a:p>
            <a:pPr algn="ctr"/>
            <a:r>
              <a:rPr lang="en-IN" sz="2000" dirty="0"/>
              <a:t>Fig3: Scatter matrix</a:t>
            </a:r>
          </a:p>
        </p:txBody>
      </p:sp>
      <p:pic>
        <p:nvPicPr>
          <p:cNvPr id="21" name="Picture 20">
            <a:extLst>
              <a:ext uri="{FF2B5EF4-FFF2-40B4-BE49-F238E27FC236}">
                <a16:creationId xmlns:a16="http://schemas.microsoft.com/office/drawing/2014/main" id="{75CD4B83-EA84-7531-6766-38D9C3B126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825" y="23149279"/>
            <a:ext cx="9602494" cy="5159365"/>
          </a:xfrm>
          <a:prstGeom prst="rect">
            <a:avLst/>
          </a:prstGeom>
        </p:spPr>
      </p:pic>
      <p:sp>
        <p:nvSpPr>
          <p:cNvPr id="22" name="TextBox 21">
            <a:extLst>
              <a:ext uri="{FF2B5EF4-FFF2-40B4-BE49-F238E27FC236}">
                <a16:creationId xmlns:a16="http://schemas.microsoft.com/office/drawing/2014/main" id="{3BFB08F2-CBFB-12FC-5C64-91A06D58E620}"/>
              </a:ext>
            </a:extLst>
          </p:cNvPr>
          <p:cNvSpPr txBox="1"/>
          <p:nvPr/>
        </p:nvSpPr>
        <p:spPr>
          <a:xfrm>
            <a:off x="3453149" y="28410138"/>
            <a:ext cx="3823065" cy="707886"/>
          </a:xfrm>
          <a:prstGeom prst="rect">
            <a:avLst/>
          </a:prstGeom>
          <a:noFill/>
        </p:spPr>
        <p:txBody>
          <a:bodyPr wrap="square" rtlCol="0">
            <a:spAutoFit/>
          </a:bodyPr>
          <a:lstStyle/>
          <a:p>
            <a:pPr algn="ctr"/>
            <a:r>
              <a:rPr lang="en-IN" sz="2000" dirty="0"/>
              <a:t>Fig2: Pearson Coefficient and its meaning</a:t>
            </a:r>
          </a:p>
        </p:txBody>
      </p:sp>
      <p:pic>
        <p:nvPicPr>
          <p:cNvPr id="24" name="Picture 23">
            <a:extLst>
              <a:ext uri="{FF2B5EF4-FFF2-40B4-BE49-F238E27FC236}">
                <a16:creationId xmlns:a16="http://schemas.microsoft.com/office/drawing/2014/main" id="{F5546A04-598E-3BF0-7C8E-52B8F7AC10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024" y="13793075"/>
            <a:ext cx="9971295" cy="8546824"/>
          </a:xfrm>
          <a:prstGeom prst="rect">
            <a:avLst/>
          </a:prstGeom>
        </p:spPr>
      </p:pic>
      <p:graphicFrame>
        <p:nvGraphicFramePr>
          <p:cNvPr id="32" name="Table 31">
            <a:extLst>
              <a:ext uri="{FF2B5EF4-FFF2-40B4-BE49-F238E27FC236}">
                <a16:creationId xmlns:a16="http://schemas.microsoft.com/office/drawing/2014/main" id="{639983F6-7B1A-607F-BE4D-31BE1EEAAE0F}"/>
              </a:ext>
            </a:extLst>
          </p:cNvPr>
          <p:cNvGraphicFramePr>
            <a:graphicFrameLocks noGrp="1"/>
          </p:cNvGraphicFramePr>
          <p:nvPr>
            <p:extLst>
              <p:ext uri="{D42A27DB-BD31-4B8C-83A1-F6EECF244321}">
                <p14:modId xmlns:p14="http://schemas.microsoft.com/office/powerpoint/2010/main" val="2590990550"/>
              </p:ext>
            </p:extLst>
          </p:nvPr>
        </p:nvGraphicFramePr>
        <p:xfrm>
          <a:off x="11221756" y="16896719"/>
          <a:ext cx="5638800" cy="3865880"/>
        </p:xfrm>
        <a:graphic>
          <a:graphicData uri="http://schemas.openxmlformats.org/drawingml/2006/table">
            <a:tbl>
              <a:tblPr>
                <a:tableStyleId>{5C22544A-7EE6-4342-B048-85BDC9FD1C3A}</a:tableStyleId>
              </a:tblPr>
              <a:tblGrid>
                <a:gridCol w="2844800">
                  <a:extLst>
                    <a:ext uri="{9D8B030D-6E8A-4147-A177-3AD203B41FA5}">
                      <a16:colId xmlns:a16="http://schemas.microsoft.com/office/drawing/2014/main" val="365229586"/>
                    </a:ext>
                  </a:extLst>
                </a:gridCol>
                <a:gridCol w="2794000">
                  <a:extLst>
                    <a:ext uri="{9D8B030D-6E8A-4147-A177-3AD203B41FA5}">
                      <a16:colId xmlns:a16="http://schemas.microsoft.com/office/drawing/2014/main" val="3364631325"/>
                    </a:ext>
                  </a:extLst>
                </a:gridCol>
              </a:tblGrid>
              <a:tr h="393700">
                <a:tc>
                  <a:txBody>
                    <a:bodyPr/>
                    <a:lstStyle/>
                    <a:p>
                      <a:pPr algn="l" fontAlgn="b"/>
                      <a:r>
                        <a:rPr lang="en-IN" sz="2400" u="none" strike="noStrike">
                          <a:effectLst/>
                        </a:rPr>
                        <a:t>Income group</a:t>
                      </a:r>
                      <a:endParaRPr lang="en-IN" sz="24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2400" u="none" strike="noStrike">
                          <a:effectLst/>
                        </a:rPr>
                        <a:t>Country Name</a:t>
                      </a:r>
                      <a:endParaRPr lang="en-IN" sz="24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2816351"/>
                  </a:ext>
                </a:extLst>
              </a:tr>
              <a:tr h="393700">
                <a:tc rowSpan="2">
                  <a:txBody>
                    <a:bodyPr/>
                    <a:lstStyle/>
                    <a:p>
                      <a:pPr algn="ctr" fontAlgn="b"/>
                      <a:r>
                        <a:rPr lang="en-IN" sz="2400" u="none" strike="noStrike">
                          <a:effectLst/>
                        </a:rPr>
                        <a:t>Low Income</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2400" u="none" strike="noStrike">
                          <a:effectLst/>
                        </a:rPr>
                        <a:t>Sudan</a:t>
                      </a:r>
                      <a:endParaRPr lang="en-IN" sz="2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65777539"/>
                  </a:ext>
                </a:extLst>
              </a:tr>
              <a:tr h="393700">
                <a:tc vMerge="1">
                  <a:txBody>
                    <a:bodyPr/>
                    <a:lstStyle/>
                    <a:p>
                      <a:endParaRPr lang="en-IN"/>
                    </a:p>
                  </a:txBody>
                  <a:tcPr/>
                </a:tc>
                <a:tc>
                  <a:txBody>
                    <a:bodyPr/>
                    <a:lstStyle/>
                    <a:p>
                      <a:pPr algn="l" fontAlgn="b"/>
                      <a:r>
                        <a:rPr lang="en-IN" sz="2400" u="none" strike="noStrike">
                          <a:effectLst/>
                        </a:rPr>
                        <a:t>Madagascar</a:t>
                      </a:r>
                      <a:endParaRPr lang="en-IN" sz="2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28500161"/>
                  </a:ext>
                </a:extLst>
              </a:tr>
              <a:tr h="393700">
                <a:tc rowSpan="2">
                  <a:txBody>
                    <a:bodyPr/>
                    <a:lstStyle/>
                    <a:p>
                      <a:pPr algn="ctr" fontAlgn="b"/>
                      <a:r>
                        <a:rPr lang="en-IN" sz="2400" u="none" strike="noStrike">
                          <a:effectLst/>
                        </a:rPr>
                        <a:t>Lower Middle Income</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2400" u="none" strike="noStrike">
                          <a:effectLst/>
                        </a:rPr>
                        <a:t>India</a:t>
                      </a:r>
                      <a:endParaRPr lang="en-IN" sz="2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40848029"/>
                  </a:ext>
                </a:extLst>
              </a:tr>
              <a:tr h="393700">
                <a:tc vMerge="1">
                  <a:txBody>
                    <a:bodyPr/>
                    <a:lstStyle/>
                    <a:p>
                      <a:endParaRPr lang="en-IN"/>
                    </a:p>
                  </a:txBody>
                  <a:tcPr/>
                </a:tc>
                <a:tc>
                  <a:txBody>
                    <a:bodyPr/>
                    <a:lstStyle/>
                    <a:p>
                      <a:pPr algn="l" fontAlgn="b"/>
                      <a:r>
                        <a:rPr lang="en-IN" sz="2400" u="none" strike="noStrike">
                          <a:effectLst/>
                        </a:rPr>
                        <a:t>Bangladesh</a:t>
                      </a:r>
                      <a:endParaRPr lang="en-IN" sz="2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78151136"/>
                  </a:ext>
                </a:extLst>
              </a:tr>
              <a:tr h="0">
                <a:tc rowSpan="2">
                  <a:txBody>
                    <a:bodyPr/>
                    <a:lstStyle/>
                    <a:p>
                      <a:pPr algn="ctr" fontAlgn="b"/>
                      <a:r>
                        <a:rPr lang="en-IN" sz="2400" u="none" strike="noStrike">
                          <a:effectLst/>
                        </a:rPr>
                        <a:t>Upper Middle Income</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2400" u="none" strike="noStrike" dirty="0">
                          <a:effectLst/>
                        </a:rPr>
                        <a:t>Brazil</a:t>
                      </a:r>
                      <a:endParaRPr lang="en-IN" sz="2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25267187"/>
                  </a:ext>
                </a:extLst>
              </a:tr>
              <a:tr h="393700">
                <a:tc vMerge="1">
                  <a:txBody>
                    <a:bodyPr/>
                    <a:lstStyle/>
                    <a:p>
                      <a:endParaRPr lang="en-IN"/>
                    </a:p>
                  </a:txBody>
                  <a:tcPr/>
                </a:tc>
                <a:tc>
                  <a:txBody>
                    <a:bodyPr/>
                    <a:lstStyle/>
                    <a:p>
                      <a:pPr algn="l" fontAlgn="b"/>
                      <a:r>
                        <a:rPr lang="en-IN" sz="2400" u="none" strike="noStrike">
                          <a:effectLst/>
                        </a:rPr>
                        <a:t>Mexico</a:t>
                      </a:r>
                      <a:endParaRPr lang="en-IN" sz="2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08997804"/>
                  </a:ext>
                </a:extLst>
              </a:tr>
              <a:tr h="393700">
                <a:tc rowSpan="2">
                  <a:txBody>
                    <a:bodyPr/>
                    <a:lstStyle/>
                    <a:p>
                      <a:pPr algn="ctr" fontAlgn="b"/>
                      <a:r>
                        <a:rPr lang="en-IN" sz="2400" u="none" strike="noStrike">
                          <a:effectLst/>
                        </a:rPr>
                        <a:t>High Income</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2400" u="none" strike="noStrike">
                          <a:effectLst/>
                        </a:rPr>
                        <a:t>United Arab Emirates</a:t>
                      </a:r>
                      <a:endParaRPr lang="en-IN" sz="2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29722567"/>
                  </a:ext>
                </a:extLst>
              </a:tr>
              <a:tr h="393700">
                <a:tc vMerge="1">
                  <a:txBody>
                    <a:bodyPr/>
                    <a:lstStyle/>
                    <a:p>
                      <a:endParaRPr lang="en-IN"/>
                    </a:p>
                  </a:txBody>
                  <a:tcPr/>
                </a:tc>
                <a:tc>
                  <a:txBody>
                    <a:bodyPr/>
                    <a:lstStyle/>
                    <a:p>
                      <a:pPr algn="l" fontAlgn="b"/>
                      <a:r>
                        <a:rPr lang="en-IN" sz="2400" u="none" strike="noStrike" dirty="0">
                          <a:effectLst/>
                        </a:rPr>
                        <a:t>Switzerland</a:t>
                      </a:r>
                      <a:endParaRPr lang="en-IN" sz="2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57430407"/>
                  </a:ext>
                </a:extLst>
              </a:tr>
            </a:tbl>
          </a:graphicData>
        </a:graphic>
      </p:graphicFrame>
      <p:sp>
        <p:nvSpPr>
          <p:cNvPr id="34" name="TextBox 33">
            <a:extLst>
              <a:ext uri="{FF2B5EF4-FFF2-40B4-BE49-F238E27FC236}">
                <a16:creationId xmlns:a16="http://schemas.microsoft.com/office/drawing/2014/main" id="{F1651B6F-E1F1-4E7A-60D2-2913FF870FF2}"/>
              </a:ext>
            </a:extLst>
          </p:cNvPr>
          <p:cNvSpPr txBox="1"/>
          <p:nvPr/>
        </p:nvSpPr>
        <p:spPr>
          <a:xfrm>
            <a:off x="16996767" y="16896719"/>
            <a:ext cx="3889605" cy="4164217"/>
          </a:xfrm>
          <a:prstGeom prst="rect">
            <a:avLst/>
          </a:prstGeom>
          <a:noFill/>
        </p:spPr>
        <p:txBody>
          <a:bodyPr wrap="square" rtlCol="0">
            <a:spAutoFit/>
          </a:bodyPr>
          <a:lstStyle/>
          <a:p>
            <a:r>
              <a:rPr lang="en-US" sz="2940" dirty="0"/>
              <a:t>Below graphs shows the change in few of the above mentioned factors over the years for countries from different economic groups (as given in table).</a:t>
            </a:r>
          </a:p>
        </p:txBody>
      </p:sp>
      <p:sp>
        <p:nvSpPr>
          <p:cNvPr id="41" name="TextBox 40">
            <a:extLst>
              <a:ext uri="{FF2B5EF4-FFF2-40B4-BE49-F238E27FC236}">
                <a16:creationId xmlns:a16="http://schemas.microsoft.com/office/drawing/2014/main" id="{54037C32-0FD1-EB97-48E8-04B55E929AF4}"/>
              </a:ext>
            </a:extLst>
          </p:cNvPr>
          <p:cNvSpPr txBox="1"/>
          <p:nvPr/>
        </p:nvSpPr>
        <p:spPr>
          <a:xfrm>
            <a:off x="11085545" y="26726088"/>
            <a:ext cx="9664616" cy="2354491"/>
          </a:xfrm>
          <a:prstGeom prst="rect">
            <a:avLst/>
          </a:prstGeom>
          <a:noFill/>
        </p:spPr>
        <p:txBody>
          <a:bodyPr wrap="square" rtlCol="0">
            <a:spAutoFit/>
          </a:bodyPr>
          <a:lstStyle/>
          <a:p>
            <a:r>
              <a:rPr lang="en-IN" sz="2940" dirty="0"/>
              <a:t>GDP of Mexico and UAE dropped from 2008 to 2009 due to the great recession and it recovered after 2009. GDP for Low middle income countries were not affected much and the continued to grow steadily over the years.</a:t>
            </a:r>
          </a:p>
        </p:txBody>
      </p:sp>
      <p:sp>
        <p:nvSpPr>
          <p:cNvPr id="44" name="TextBox 43">
            <a:extLst>
              <a:ext uri="{FF2B5EF4-FFF2-40B4-BE49-F238E27FC236}">
                <a16:creationId xmlns:a16="http://schemas.microsoft.com/office/drawing/2014/main" id="{31DBBEED-23E5-24E1-BEA2-AE6D915330A5}"/>
              </a:ext>
            </a:extLst>
          </p:cNvPr>
          <p:cNvSpPr txBox="1"/>
          <p:nvPr/>
        </p:nvSpPr>
        <p:spPr>
          <a:xfrm>
            <a:off x="22704356" y="10592658"/>
            <a:ext cx="7996137" cy="400110"/>
          </a:xfrm>
          <a:prstGeom prst="rect">
            <a:avLst/>
          </a:prstGeom>
          <a:noFill/>
        </p:spPr>
        <p:txBody>
          <a:bodyPr wrap="square" rtlCol="0">
            <a:spAutoFit/>
          </a:bodyPr>
          <a:lstStyle/>
          <a:p>
            <a:pPr algn="ctr"/>
            <a:r>
              <a:rPr lang="en-IN" sz="2000" dirty="0"/>
              <a:t>Fig5: Subplots for mortality rate of children under 5 years</a:t>
            </a:r>
          </a:p>
        </p:txBody>
      </p:sp>
      <p:sp>
        <p:nvSpPr>
          <p:cNvPr id="45" name="TextBox 44">
            <a:extLst>
              <a:ext uri="{FF2B5EF4-FFF2-40B4-BE49-F238E27FC236}">
                <a16:creationId xmlns:a16="http://schemas.microsoft.com/office/drawing/2014/main" id="{9C179799-DB98-1152-7A40-F29A09D6AA7D}"/>
              </a:ext>
            </a:extLst>
          </p:cNvPr>
          <p:cNvSpPr txBox="1"/>
          <p:nvPr/>
        </p:nvSpPr>
        <p:spPr>
          <a:xfrm>
            <a:off x="12394931" y="26325978"/>
            <a:ext cx="7107577" cy="400110"/>
          </a:xfrm>
          <a:prstGeom prst="rect">
            <a:avLst/>
          </a:prstGeom>
          <a:noFill/>
        </p:spPr>
        <p:txBody>
          <a:bodyPr wrap="square" rtlCol="0">
            <a:spAutoFit/>
          </a:bodyPr>
          <a:lstStyle/>
          <a:p>
            <a:pPr algn="ctr"/>
            <a:r>
              <a:rPr lang="en-IN" sz="2000" dirty="0"/>
              <a:t>Fig4: Subplots for GDP</a:t>
            </a:r>
          </a:p>
        </p:txBody>
      </p:sp>
      <p:pic>
        <p:nvPicPr>
          <p:cNvPr id="48" name="Picture 47">
            <a:extLst>
              <a:ext uri="{FF2B5EF4-FFF2-40B4-BE49-F238E27FC236}">
                <a16:creationId xmlns:a16="http://schemas.microsoft.com/office/drawing/2014/main" id="{6DCB69BE-433F-A434-3ACC-2A1CE843E1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85545" y="20964122"/>
            <a:ext cx="9726351" cy="5403528"/>
          </a:xfrm>
          <a:prstGeom prst="rect">
            <a:avLst/>
          </a:prstGeom>
        </p:spPr>
      </p:pic>
      <p:pic>
        <p:nvPicPr>
          <p:cNvPr id="50" name="Picture 49">
            <a:extLst>
              <a:ext uri="{FF2B5EF4-FFF2-40B4-BE49-F238E27FC236}">
                <a16:creationId xmlns:a16="http://schemas.microsoft.com/office/drawing/2014/main" id="{DDD770CB-5840-5B3F-A0CE-5200BC4030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829117" y="11121479"/>
            <a:ext cx="9726349" cy="5403527"/>
          </a:xfrm>
          <a:prstGeom prst="rect">
            <a:avLst/>
          </a:prstGeom>
        </p:spPr>
      </p:pic>
      <p:sp>
        <p:nvSpPr>
          <p:cNvPr id="51" name="TextBox 50">
            <a:extLst>
              <a:ext uri="{FF2B5EF4-FFF2-40B4-BE49-F238E27FC236}">
                <a16:creationId xmlns:a16="http://schemas.microsoft.com/office/drawing/2014/main" id="{4167E7AE-4CDE-E349-2F7F-80D01A663840}"/>
              </a:ext>
            </a:extLst>
          </p:cNvPr>
          <p:cNvSpPr txBox="1"/>
          <p:nvPr/>
        </p:nvSpPr>
        <p:spPr>
          <a:xfrm>
            <a:off x="21725598" y="16525006"/>
            <a:ext cx="10123120" cy="400110"/>
          </a:xfrm>
          <a:prstGeom prst="rect">
            <a:avLst/>
          </a:prstGeom>
          <a:noFill/>
        </p:spPr>
        <p:txBody>
          <a:bodyPr wrap="square" rtlCol="0">
            <a:spAutoFit/>
          </a:bodyPr>
          <a:lstStyle/>
          <a:p>
            <a:pPr algn="ctr"/>
            <a:r>
              <a:rPr lang="en-IN" sz="2000" dirty="0"/>
              <a:t>Fig6: Subplots for percentage of renewable energy use out of total energy use.</a:t>
            </a:r>
          </a:p>
        </p:txBody>
      </p:sp>
      <p:pic>
        <p:nvPicPr>
          <p:cNvPr id="55" name="Picture 54">
            <a:extLst>
              <a:ext uri="{FF2B5EF4-FFF2-40B4-BE49-F238E27FC236}">
                <a16:creationId xmlns:a16="http://schemas.microsoft.com/office/drawing/2014/main" id="{70F25A18-F4D2-2EA9-41CE-F259D92DD6A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028746" y="5293627"/>
            <a:ext cx="9435045" cy="5241692"/>
          </a:xfrm>
          <a:prstGeom prst="rect">
            <a:avLst/>
          </a:prstGeom>
        </p:spPr>
      </p:pic>
      <p:pic>
        <p:nvPicPr>
          <p:cNvPr id="57" name="Picture 56">
            <a:extLst>
              <a:ext uri="{FF2B5EF4-FFF2-40B4-BE49-F238E27FC236}">
                <a16:creationId xmlns:a16="http://schemas.microsoft.com/office/drawing/2014/main" id="{AF46416A-7325-1439-BAB4-9F9C18932D3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821435" y="17449210"/>
            <a:ext cx="5134132" cy="5134132"/>
          </a:xfrm>
          <a:prstGeom prst="rect">
            <a:avLst/>
          </a:prstGeom>
        </p:spPr>
      </p:pic>
      <p:pic>
        <p:nvPicPr>
          <p:cNvPr id="59" name="Picture 58">
            <a:extLst>
              <a:ext uri="{FF2B5EF4-FFF2-40B4-BE49-F238E27FC236}">
                <a16:creationId xmlns:a16="http://schemas.microsoft.com/office/drawing/2014/main" id="{39195E1B-423A-7235-D1B8-6D92D72CD18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135629" y="24412698"/>
            <a:ext cx="4419837" cy="4419837"/>
          </a:xfrm>
          <a:prstGeom prst="rect">
            <a:avLst/>
          </a:prstGeom>
        </p:spPr>
      </p:pic>
      <p:pic>
        <p:nvPicPr>
          <p:cNvPr id="61" name="Picture 60">
            <a:extLst>
              <a:ext uri="{FF2B5EF4-FFF2-40B4-BE49-F238E27FC236}">
                <a16:creationId xmlns:a16="http://schemas.microsoft.com/office/drawing/2014/main" id="{DDAD0E9D-4994-823C-7284-B748B61B6DF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843372" y="23149279"/>
            <a:ext cx="5134132" cy="5134132"/>
          </a:xfrm>
          <a:prstGeom prst="rect">
            <a:avLst/>
          </a:prstGeom>
        </p:spPr>
      </p:pic>
      <p:graphicFrame>
        <p:nvGraphicFramePr>
          <p:cNvPr id="64" name="Table 63">
            <a:extLst>
              <a:ext uri="{FF2B5EF4-FFF2-40B4-BE49-F238E27FC236}">
                <a16:creationId xmlns:a16="http://schemas.microsoft.com/office/drawing/2014/main" id="{E30BE0AE-FCAA-2BAF-4A42-27B91B0CD209}"/>
              </a:ext>
            </a:extLst>
          </p:cNvPr>
          <p:cNvGraphicFramePr>
            <a:graphicFrameLocks noGrp="1"/>
          </p:cNvGraphicFramePr>
          <p:nvPr>
            <p:extLst>
              <p:ext uri="{D42A27DB-BD31-4B8C-83A1-F6EECF244321}">
                <p14:modId xmlns:p14="http://schemas.microsoft.com/office/powerpoint/2010/main" val="4271301765"/>
              </p:ext>
            </p:extLst>
          </p:nvPr>
        </p:nvGraphicFramePr>
        <p:xfrm>
          <a:off x="27428971" y="17449210"/>
          <a:ext cx="3778793" cy="6847877"/>
        </p:xfrm>
        <a:graphic>
          <a:graphicData uri="http://schemas.openxmlformats.org/drawingml/2006/table">
            <a:tbl>
              <a:tblPr>
                <a:tableStyleId>{5C22544A-7EE6-4342-B048-85BDC9FD1C3A}</a:tableStyleId>
              </a:tblPr>
              <a:tblGrid>
                <a:gridCol w="1283821">
                  <a:extLst>
                    <a:ext uri="{9D8B030D-6E8A-4147-A177-3AD203B41FA5}">
                      <a16:colId xmlns:a16="http://schemas.microsoft.com/office/drawing/2014/main" val="2873477465"/>
                    </a:ext>
                  </a:extLst>
                </a:gridCol>
                <a:gridCol w="1247486">
                  <a:extLst>
                    <a:ext uri="{9D8B030D-6E8A-4147-A177-3AD203B41FA5}">
                      <a16:colId xmlns:a16="http://schemas.microsoft.com/office/drawing/2014/main" val="3564330740"/>
                    </a:ext>
                  </a:extLst>
                </a:gridCol>
                <a:gridCol w="1247486">
                  <a:extLst>
                    <a:ext uri="{9D8B030D-6E8A-4147-A177-3AD203B41FA5}">
                      <a16:colId xmlns:a16="http://schemas.microsoft.com/office/drawing/2014/main" val="3120623320"/>
                    </a:ext>
                  </a:extLst>
                </a:gridCol>
              </a:tblGrid>
              <a:tr h="643927">
                <a:tc gridSpan="3">
                  <a:txBody>
                    <a:bodyPr/>
                    <a:lstStyle/>
                    <a:p>
                      <a:pPr algn="ctr" fontAlgn="b"/>
                      <a:r>
                        <a:rPr lang="en-US" sz="2000" u="none" strike="noStrike">
                          <a:effectLst/>
                        </a:rPr>
                        <a:t>GDP vs mortality rate of children under 5</a:t>
                      </a:r>
                      <a:endParaRPr lang="en-US" sz="2000" b="1" i="0" u="none" strike="noStrike">
                        <a:solidFill>
                          <a:srgbClr val="000000"/>
                        </a:solidFill>
                        <a:effectLst/>
                        <a:latin typeface="Calibri" panose="020F0502020204030204" pitchFamily="34" charset="0"/>
                      </a:endParaRPr>
                    </a:p>
                  </a:txBody>
                  <a:tcPr marL="6350" marR="6350" marT="6350" marB="0" anchor="b"/>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510868213"/>
                  </a:ext>
                </a:extLst>
              </a:tr>
              <a:tr h="295828">
                <a:tc>
                  <a:txBody>
                    <a:bodyPr/>
                    <a:lstStyle/>
                    <a:p>
                      <a:pPr algn="l" fontAlgn="b"/>
                      <a:r>
                        <a:rPr lang="en-IN" sz="2000" u="none" strike="noStrike">
                          <a:effectLst/>
                        </a:rPr>
                        <a:t> </a:t>
                      </a:r>
                      <a:endParaRPr lang="en-IN" sz="2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2000" u="none" strike="noStrike">
                          <a:effectLst/>
                        </a:rPr>
                        <a:t>x</a:t>
                      </a:r>
                      <a:endParaRPr lang="en-IN" sz="2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2000" u="none" strike="noStrike">
                          <a:effectLst/>
                        </a:rPr>
                        <a:t>y</a:t>
                      </a:r>
                      <a:endParaRPr lang="en-IN" sz="20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87191696"/>
                  </a:ext>
                </a:extLst>
              </a:tr>
              <a:tr h="304402">
                <a:tc>
                  <a:txBody>
                    <a:bodyPr/>
                    <a:lstStyle/>
                    <a:p>
                      <a:pPr algn="l" fontAlgn="b"/>
                      <a:r>
                        <a:rPr lang="en-IN" sz="2000" u="none" strike="noStrike">
                          <a:effectLst/>
                        </a:rPr>
                        <a:t>Centroid1</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0.0191015</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0.3937852</a:t>
                      </a:r>
                      <a:endParaRPr lang="en-IN"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22567439"/>
                  </a:ext>
                </a:extLst>
              </a:tr>
              <a:tr h="304402">
                <a:tc>
                  <a:txBody>
                    <a:bodyPr/>
                    <a:lstStyle/>
                    <a:p>
                      <a:pPr algn="l" fontAlgn="b"/>
                      <a:r>
                        <a:rPr lang="en-IN" sz="2000" u="none" strike="noStrike">
                          <a:effectLst/>
                        </a:rPr>
                        <a:t>Centroid2</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0.0102058</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0.7596303</a:t>
                      </a:r>
                      <a:endParaRPr lang="en-IN"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52460022"/>
                  </a:ext>
                </a:extLst>
              </a:tr>
              <a:tr h="304402">
                <a:tc>
                  <a:txBody>
                    <a:bodyPr/>
                    <a:lstStyle/>
                    <a:p>
                      <a:pPr algn="l" fontAlgn="b"/>
                      <a:r>
                        <a:rPr lang="en-IN" sz="2000" u="none" strike="noStrike">
                          <a:effectLst/>
                        </a:rPr>
                        <a:t>Centroid3</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0.5034275</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0.0156564</a:t>
                      </a:r>
                      <a:endParaRPr lang="en-IN"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80567939"/>
                  </a:ext>
                </a:extLst>
              </a:tr>
              <a:tr h="304402">
                <a:tc>
                  <a:txBody>
                    <a:bodyPr/>
                    <a:lstStyle/>
                    <a:p>
                      <a:pPr algn="l" fontAlgn="b"/>
                      <a:r>
                        <a:rPr lang="en-IN" sz="2000" u="none" strike="noStrike">
                          <a:effectLst/>
                        </a:rPr>
                        <a:t>Centroid4</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0.093203</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0.0922623</a:t>
                      </a:r>
                      <a:endParaRPr lang="en-IN"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90118429"/>
                  </a:ext>
                </a:extLst>
              </a:tr>
              <a:tr h="585619">
                <a:tc gridSpan="3">
                  <a:txBody>
                    <a:bodyPr/>
                    <a:lstStyle/>
                    <a:p>
                      <a:pPr algn="ctr" fontAlgn="b"/>
                      <a:r>
                        <a:rPr lang="en-US" sz="2000" u="none" strike="noStrike">
                          <a:effectLst/>
                        </a:rPr>
                        <a:t>GDP vs percent of renewable energy out of total energy</a:t>
                      </a:r>
                      <a:endParaRPr lang="en-US" sz="2000" b="1" i="0" u="none" strike="noStrike">
                        <a:solidFill>
                          <a:srgbClr val="000000"/>
                        </a:solidFill>
                        <a:effectLst/>
                        <a:latin typeface="Calibri" panose="020F0502020204030204" pitchFamily="34" charset="0"/>
                      </a:endParaRPr>
                    </a:p>
                  </a:txBody>
                  <a:tcPr marL="6350" marR="6350" marT="6350" marB="0" anchor="b"/>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660109746"/>
                  </a:ext>
                </a:extLst>
              </a:tr>
              <a:tr h="304402">
                <a:tc>
                  <a:txBody>
                    <a:bodyPr/>
                    <a:lstStyle/>
                    <a:p>
                      <a:pPr algn="l" fontAlgn="b"/>
                      <a:r>
                        <a:rPr lang="en-IN" sz="2000" u="none" strike="noStrike">
                          <a:effectLst/>
                        </a:rPr>
                        <a:t> </a:t>
                      </a:r>
                      <a:endParaRPr lang="en-IN" sz="2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2000" u="none" strike="noStrike">
                          <a:effectLst/>
                        </a:rPr>
                        <a:t>x</a:t>
                      </a:r>
                      <a:endParaRPr lang="en-IN" sz="2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2000" u="none" strike="noStrike">
                          <a:effectLst/>
                        </a:rPr>
                        <a:t>y</a:t>
                      </a:r>
                      <a:endParaRPr lang="en-IN" sz="20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39524994"/>
                  </a:ext>
                </a:extLst>
              </a:tr>
              <a:tr h="304402">
                <a:tc>
                  <a:txBody>
                    <a:bodyPr/>
                    <a:lstStyle/>
                    <a:p>
                      <a:pPr algn="l" fontAlgn="b"/>
                      <a:r>
                        <a:rPr lang="en-IN" sz="2000" u="none" strike="noStrike">
                          <a:effectLst/>
                        </a:rPr>
                        <a:t>Centroid1</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0.4987669</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0.2045746</a:t>
                      </a:r>
                      <a:endParaRPr lang="en-IN"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48330282"/>
                  </a:ext>
                </a:extLst>
              </a:tr>
              <a:tr h="304402">
                <a:tc>
                  <a:txBody>
                    <a:bodyPr/>
                    <a:lstStyle/>
                    <a:p>
                      <a:pPr algn="l" fontAlgn="b"/>
                      <a:r>
                        <a:rPr lang="en-IN" sz="2000" u="none" strike="noStrike">
                          <a:effectLst/>
                        </a:rPr>
                        <a:t>Centroid2</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0.0504789</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0.3853222</a:t>
                      </a:r>
                      <a:endParaRPr lang="en-IN"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99369172"/>
                  </a:ext>
                </a:extLst>
              </a:tr>
              <a:tr h="304402">
                <a:tc>
                  <a:txBody>
                    <a:bodyPr/>
                    <a:lstStyle/>
                    <a:p>
                      <a:pPr algn="l" fontAlgn="b"/>
                      <a:r>
                        <a:rPr lang="en-IN" sz="2000" u="none" strike="noStrike">
                          <a:effectLst/>
                        </a:rPr>
                        <a:t>Centroid3</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0.0993008</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0.1002977</a:t>
                      </a:r>
                      <a:endParaRPr lang="en-IN"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28800394"/>
                  </a:ext>
                </a:extLst>
              </a:tr>
              <a:tr h="304402">
                <a:tc>
                  <a:txBody>
                    <a:bodyPr/>
                    <a:lstStyle/>
                    <a:p>
                      <a:pPr algn="l" fontAlgn="b"/>
                      <a:r>
                        <a:rPr lang="en-IN" sz="2000" u="none" strike="noStrike">
                          <a:effectLst/>
                        </a:rPr>
                        <a:t>Centroid4</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0.0314933</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0.8030636</a:t>
                      </a:r>
                      <a:endParaRPr lang="en-IN"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6035065"/>
                  </a:ext>
                </a:extLst>
              </a:tr>
              <a:tr h="919059">
                <a:tc gridSpan="3">
                  <a:txBody>
                    <a:bodyPr/>
                    <a:lstStyle/>
                    <a:p>
                      <a:pPr algn="ctr" fontAlgn="b"/>
                      <a:r>
                        <a:rPr lang="en-US" sz="2000" u="none" strike="noStrike" dirty="0">
                          <a:effectLst/>
                        </a:rPr>
                        <a:t>percent of renewable energy out of total energy vs mortality rate of children under 5</a:t>
                      </a:r>
                      <a:endParaRPr lang="en-US" sz="2000" b="1" i="0"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972695304"/>
                  </a:ext>
                </a:extLst>
              </a:tr>
              <a:tr h="304402">
                <a:tc>
                  <a:txBody>
                    <a:bodyPr/>
                    <a:lstStyle/>
                    <a:p>
                      <a:pPr algn="l" fontAlgn="b"/>
                      <a:r>
                        <a:rPr lang="en-IN" sz="2000" u="none" strike="noStrike">
                          <a:effectLst/>
                        </a:rPr>
                        <a:t> </a:t>
                      </a:r>
                      <a:endParaRPr lang="en-IN" sz="2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2000" u="none" strike="noStrike">
                          <a:effectLst/>
                        </a:rPr>
                        <a:t>x</a:t>
                      </a:r>
                      <a:endParaRPr lang="en-IN" sz="2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2000" u="none" strike="noStrike">
                          <a:effectLst/>
                        </a:rPr>
                        <a:t>y</a:t>
                      </a:r>
                      <a:endParaRPr lang="en-IN" sz="20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17923780"/>
                  </a:ext>
                </a:extLst>
              </a:tr>
              <a:tr h="304402">
                <a:tc>
                  <a:txBody>
                    <a:bodyPr/>
                    <a:lstStyle/>
                    <a:p>
                      <a:pPr algn="l" fontAlgn="b"/>
                      <a:r>
                        <a:rPr lang="en-IN" sz="2000" u="none" strike="noStrike">
                          <a:effectLst/>
                        </a:rPr>
                        <a:t>Centroid1</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0.110041</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0.085688</a:t>
                      </a:r>
                      <a:endParaRPr lang="en-IN"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95605126"/>
                  </a:ext>
                </a:extLst>
              </a:tr>
              <a:tr h="304402">
                <a:tc>
                  <a:txBody>
                    <a:bodyPr/>
                    <a:lstStyle/>
                    <a:p>
                      <a:pPr algn="l" fontAlgn="b"/>
                      <a:r>
                        <a:rPr lang="en-IN" sz="2000" u="none" strike="noStrike">
                          <a:effectLst/>
                        </a:rPr>
                        <a:t>Centroid2</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0.8231347</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0.5785977</a:t>
                      </a:r>
                      <a:endParaRPr lang="en-IN"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93860611"/>
                  </a:ext>
                </a:extLst>
              </a:tr>
              <a:tr h="304402">
                <a:tc>
                  <a:txBody>
                    <a:bodyPr/>
                    <a:lstStyle/>
                    <a:p>
                      <a:pPr algn="l" fontAlgn="b"/>
                      <a:r>
                        <a:rPr lang="en-IN" sz="2000" u="none" strike="noStrike">
                          <a:effectLst/>
                        </a:rPr>
                        <a:t>Centroid3</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0.402792</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0.4975469</a:t>
                      </a:r>
                      <a:endParaRPr lang="en-IN"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23108289"/>
                  </a:ext>
                </a:extLst>
              </a:tr>
              <a:tr h="304402">
                <a:tc>
                  <a:txBody>
                    <a:bodyPr/>
                    <a:lstStyle/>
                    <a:p>
                      <a:pPr algn="l" fontAlgn="b"/>
                      <a:r>
                        <a:rPr lang="en-IN" sz="2000" u="none" strike="noStrike">
                          <a:effectLst/>
                        </a:rPr>
                        <a:t>Centroid4</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dirty="0">
                          <a:effectLst/>
                        </a:rPr>
                        <a:t>0.4280993</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dirty="0">
                          <a:effectLst/>
                        </a:rPr>
                        <a:t>0.0921706</a:t>
                      </a:r>
                      <a:endParaRPr lang="en-IN"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81554345"/>
                  </a:ext>
                </a:extLst>
              </a:tr>
            </a:tbl>
          </a:graphicData>
        </a:graphic>
      </p:graphicFrame>
      <p:sp>
        <p:nvSpPr>
          <p:cNvPr id="65" name="TextBox 64">
            <a:extLst>
              <a:ext uri="{FF2B5EF4-FFF2-40B4-BE49-F238E27FC236}">
                <a16:creationId xmlns:a16="http://schemas.microsoft.com/office/drawing/2014/main" id="{9A300E3D-DD71-AC47-DAE9-7827CB057D07}"/>
              </a:ext>
            </a:extLst>
          </p:cNvPr>
          <p:cNvSpPr txBox="1"/>
          <p:nvPr/>
        </p:nvSpPr>
        <p:spPr>
          <a:xfrm>
            <a:off x="21843372" y="28262089"/>
            <a:ext cx="5214836" cy="1015663"/>
          </a:xfrm>
          <a:prstGeom prst="rect">
            <a:avLst/>
          </a:prstGeom>
          <a:noFill/>
        </p:spPr>
        <p:txBody>
          <a:bodyPr wrap="square" rtlCol="0">
            <a:spAutoFit/>
          </a:bodyPr>
          <a:lstStyle/>
          <a:p>
            <a:pPr algn="ctr"/>
            <a:r>
              <a:rPr lang="en-IN" sz="2000" dirty="0"/>
              <a:t>Fig7b: Cluster analysis, </a:t>
            </a:r>
            <a:r>
              <a:rPr lang="en-US" sz="2000" dirty="0"/>
              <a:t>percent of renewable energy out of total energy</a:t>
            </a:r>
          </a:p>
          <a:p>
            <a:pPr algn="ctr"/>
            <a:r>
              <a:rPr lang="en-US" sz="2000" dirty="0"/>
              <a:t>vs mortality rate of children under 5</a:t>
            </a:r>
            <a:endParaRPr lang="en-IN" sz="2000" dirty="0"/>
          </a:p>
        </p:txBody>
      </p:sp>
      <p:sp>
        <p:nvSpPr>
          <p:cNvPr id="66" name="TextBox 65">
            <a:extLst>
              <a:ext uri="{FF2B5EF4-FFF2-40B4-BE49-F238E27FC236}">
                <a16:creationId xmlns:a16="http://schemas.microsoft.com/office/drawing/2014/main" id="{272FDA4E-2CD1-40CF-780F-A1DBBE487F25}"/>
              </a:ext>
            </a:extLst>
          </p:cNvPr>
          <p:cNvSpPr txBox="1"/>
          <p:nvPr/>
        </p:nvSpPr>
        <p:spPr>
          <a:xfrm>
            <a:off x="26848489" y="28530047"/>
            <a:ext cx="4939756" cy="1015663"/>
          </a:xfrm>
          <a:prstGeom prst="rect">
            <a:avLst/>
          </a:prstGeom>
          <a:noFill/>
        </p:spPr>
        <p:txBody>
          <a:bodyPr wrap="square" rtlCol="0">
            <a:spAutoFit/>
          </a:bodyPr>
          <a:lstStyle/>
          <a:p>
            <a:pPr algn="ctr"/>
            <a:r>
              <a:rPr lang="en-IN" sz="2000" dirty="0"/>
              <a:t>Fig7c: Cluster analysis, </a:t>
            </a:r>
            <a:r>
              <a:rPr lang="en-US" sz="2000" dirty="0"/>
              <a:t>GDP vs percent of renewable energy out of total energy</a:t>
            </a:r>
            <a:endParaRPr lang="en-IN" sz="2000" dirty="0"/>
          </a:p>
        </p:txBody>
      </p:sp>
      <p:sp>
        <p:nvSpPr>
          <p:cNvPr id="67" name="TextBox 66">
            <a:extLst>
              <a:ext uri="{FF2B5EF4-FFF2-40B4-BE49-F238E27FC236}">
                <a16:creationId xmlns:a16="http://schemas.microsoft.com/office/drawing/2014/main" id="{EFC95D76-98AD-D529-368C-A19A180F0D77}"/>
              </a:ext>
            </a:extLst>
          </p:cNvPr>
          <p:cNvSpPr txBox="1"/>
          <p:nvPr/>
        </p:nvSpPr>
        <p:spPr>
          <a:xfrm>
            <a:off x="21977433" y="22477474"/>
            <a:ext cx="5214836" cy="707886"/>
          </a:xfrm>
          <a:prstGeom prst="rect">
            <a:avLst/>
          </a:prstGeom>
          <a:noFill/>
        </p:spPr>
        <p:txBody>
          <a:bodyPr wrap="square" rtlCol="0">
            <a:spAutoFit/>
          </a:bodyPr>
          <a:lstStyle/>
          <a:p>
            <a:pPr algn="ctr"/>
            <a:r>
              <a:rPr lang="en-IN" sz="2000" dirty="0"/>
              <a:t>Fig7a: Cluster analysis, </a:t>
            </a:r>
            <a:r>
              <a:rPr lang="en-US" sz="2000" dirty="0"/>
              <a:t>GDP vs mortality rate of children under 5</a:t>
            </a:r>
            <a:endParaRPr lang="en-IN" sz="2000" dirty="0"/>
          </a:p>
        </p:txBody>
      </p:sp>
    </p:spTree>
    <p:extLst>
      <p:ext uri="{BB962C8B-B14F-4D97-AF65-F5344CB8AC3E}">
        <p14:creationId xmlns:p14="http://schemas.microsoft.com/office/powerpoint/2010/main" val="183389920"/>
      </p:ext>
    </p:extLst>
  </p:cSld>
  <p:clrMapOvr>
    <a:masterClrMapping/>
  </p:clrMapOvr>
</p:sld>
</file>

<file path=ppt/theme/theme1.xml><?xml version="1.0" encoding="utf-8"?>
<a:theme xmlns:a="http://schemas.openxmlformats.org/drawingml/2006/main" name="With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sterPresentations.com-36x48-Template-V001" id="{2709450C-FB62-A044-B777-6465EEDF651E}" vid="{FA1BCBBE-DDC6-9342-80DD-73272B52D67C}"/>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sterPresentations.com-36x48-Template-V001" id="{2709450C-FB62-A044-B777-6465EEDF651E}" vid="{917552B4-2336-2548-AC25-7992FF197E92}"/>
    </a:ext>
  </a:extLst>
</a:theme>
</file>

<file path=ppt/theme/theme3.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1370</TotalTime>
  <Words>449</Words>
  <Application>Microsoft Office PowerPoint</Application>
  <PresentationFormat>Custom</PresentationFormat>
  <Paragraphs>85</Paragraphs>
  <Slides>1</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vt:i4>
      </vt:variant>
    </vt:vector>
  </HeadingPairs>
  <TitlesOfParts>
    <vt:vector size="10" baseType="lpstr">
      <vt:lpstr>Arial</vt:lpstr>
      <vt:lpstr>Arial Black</vt:lpstr>
      <vt:lpstr>Arial Narrow</vt:lpstr>
      <vt:lpstr>Calibri</vt:lpstr>
      <vt:lpstr>Century Gothic</vt:lpstr>
      <vt:lpstr>Trebuchet MS</vt:lpstr>
      <vt:lpstr>With Guides</vt:lpstr>
      <vt:lpstr>Without Guides</vt:lpstr>
      <vt:lpstr>Vapor Trail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Argyris Kotoulas</dc:creator>
  <dc:description>This template is the property of PosterPresentations.com. Call us if you need help with this poster template._x000d_
1-866-649-3004           _x000d_
 (c)PosterPresentations.com</dc:description>
  <cp:lastModifiedBy>sahana muralidaran</cp:lastModifiedBy>
  <cp:revision>30</cp:revision>
  <dcterms:created xsi:type="dcterms:W3CDTF">2019-01-07T21:49:45Z</dcterms:created>
  <dcterms:modified xsi:type="dcterms:W3CDTF">2023-01-18T19:18:11Z</dcterms:modified>
</cp:coreProperties>
</file>