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69" r:id="rId4"/>
    <p:sldId id="268" r:id="rId5"/>
    <p:sldId id="273" r:id="rId6"/>
    <p:sldId id="272" r:id="rId7"/>
    <p:sldId id="274" r:id="rId8"/>
    <p:sldId id="270" r:id="rId9"/>
    <p:sldId id="266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HANA H" userId="a7271387fb9a32c9" providerId="LiveId" clId="{FCBBEB07-E00E-4E48-8D97-491C7A06A170}"/>
    <pc:docChg chg="undo custSel modSld">
      <pc:chgData name="SAHANA H" userId="a7271387fb9a32c9" providerId="LiveId" clId="{FCBBEB07-E00E-4E48-8D97-491C7A06A170}" dt="2024-09-18T03:14:46.231" v="14" actId="20577"/>
      <pc:docMkLst>
        <pc:docMk/>
      </pc:docMkLst>
      <pc:sldChg chg="modSp mod">
        <pc:chgData name="SAHANA H" userId="a7271387fb9a32c9" providerId="LiveId" clId="{FCBBEB07-E00E-4E48-8D97-491C7A06A170}" dt="2024-09-17T14:56:54.484" v="0" actId="115"/>
        <pc:sldMkLst>
          <pc:docMk/>
          <pc:sldMk cId="2856357337" sldId="268"/>
        </pc:sldMkLst>
        <pc:spChg chg="mod">
          <ac:chgData name="SAHANA H" userId="a7271387fb9a32c9" providerId="LiveId" clId="{FCBBEB07-E00E-4E48-8D97-491C7A06A170}" dt="2024-09-17T14:56:54.484" v="0" actId="115"/>
          <ac:spMkLst>
            <pc:docMk/>
            <pc:sldMk cId="2856357337" sldId="268"/>
            <ac:spMk id="115" creationId="{00000000-0000-0000-0000-000000000000}"/>
          </ac:spMkLst>
        </pc:spChg>
      </pc:sldChg>
      <pc:sldChg chg="modSp mod">
        <pc:chgData name="SAHANA H" userId="a7271387fb9a32c9" providerId="LiveId" clId="{FCBBEB07-E00E-4E48-8D97-491C7A06A170}" dt="2024-09-18T03:14:46.231" v="14" actId="20577"/>
        <pc:sldMkLst>
          <pc:docMk/>
          <pc:sldMk cId="87472722" sldId="273"/>
        </pc:sldMkLst>
        <pc:spChg chg="mod">
          <ac:chgData name="SAHANA H" userId="a7271387fb9a32c9" providerId="LiveId" clId="{FCBBEB07-E00E-4E48-8D97-491C7A06A170}" dt="2024-09-18T03:14:46.231" v="14" actId="20577"/>
          <ac:spMkLst>
            <pc:docMk/>
            <pc:sldMk cId="87472722" sldId="273"/>
            <ac:spMk id="115" creationId="{00000000-0000-0000-0000-000000000000}"/>
          </ac:spMkLst>
        </pc:spChg>
      </pc:sldChg>
    </pc:docChg>
  </pc:docChgLst>
  <pc:docChgLst>
    <pc:chgData name="SAHANA H" userId="a7271387fb9a32c9" providerId="LiveId" clId="{BEFEA974-01CE-455C-A098-1033D89C15DA}"/>
    <pc:docChg chg="modSld">
      <pc:chgData name="SAHANA H" userId="a7271387fb9a32c9" providerId="LiveId" clId="{BEFEA974-01CE-455C-A098-1033D89C15DA}" dt="2024-10-22T06:51:35.425" v="0" actId="14100"/>
      <pc:docMkLst>
        <pc:docMk/>
      </pc:docMkLst>
      <pc:sldChg chg="modSp mod">
        <pc:chgData name="SAHANA H" userId="a7271387fb9a32c9" providerId="LiveId" clId="{BEFEA974-01CE-455C-A098-1033D89C15DA}" dt="2024-10-22T06:51:35.425" v="0" actId="14100"/>
        <pc:sldMkLst>
          <pc:docMk/>
          <pc:sldMk cId="0" sldId="256"/>
        </pc:sldMkLst>
        <pc:graphicFrameChg chg="modGraphic">
          <ac:chgData name="SAHANA H" userId="a7271387fb9a32c9" providerId="LiveId" clId="{BEFEA974-01CE-455C-A098-1033D89C15DA}" dt="2024-10-22T06:51:35.425" v="0" actId="14100"/>
          <ac:graphicFrameMkLst>
            <pc:docMk/>
            <pc:sldMk cId="0" sldId="256"/>
            <ac:graphicFrameMk id="2" creationId="{F8BEAA86-ABD8-AE33-E63C-803A4A91488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97882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8549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IN" u="sng" dirty="0"/>
              <a:t>Keyword based exploration of Library Sources</a:t>
            </a:r>
            <a:endParaRPr u="sng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</a:t>
            </a:r>
            <a:r>
              <a:rPr lang="en-IN" sz="1600" dirty="0"/>
              <a:t>CSG-G05</a:t>
            </a:r>
            <a:endParaRPr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886409593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/>
              </a:rPr>
              <a:t>Dr.</a:t>
            </a:r>
            <a:r>
              <a:rPr lang="en-IN" sz="1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Manjula H M</a:t>
            </a:r>
            <a:endParaRPr sz="16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 / Associate Professor /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B.Tech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(Computer Science &amp; Technology)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Saira Banu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Manjula H M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8BEAA86-ABD8-AE33-E63C-803A4A914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553180"/>
              </p:ext>
            </p:extLst>
          </p:nvPr>
        </p:nvGraphicFramePr>
        <p:xfrm>
          <a:off x="790469" y="3081020"/>
          <a:ext cx="4484916" cy="1452880"/>
        </p:xfrm>
        <a:graphic>
          <a:graphicData uri="http://schemas.openxmlformats.org/drawingml/2006/table">
            <a:tbl>
              <a:tblPr firstRow="1" bandRow="1"/>
              <a:tblGrid>
                <a:gridCol w="2242458">
                  <a:extLst>
                    <a:ext uri="{9D8B030D-6E8A-4147-A177-3AD203B41FA5}">
                      <a16:colId xmlns:a16="http://schemas.microsoft.com/office/drawing/2014/main" val="4125199360"/>
                    </a:ext>
                  </a:extLst>
                </a:gridCol>
                <a:gridCol w="2242458">
                  <a:extLst>
                    <a:ext uri="{9D8B030D-6E8A-4147-A177-3AD203B41FA5}">
                      <a16:colId xmlns:a16="http://schemas.microsoft.com/office/drawing/2014/main" val="794694499"/>
                    </a:ext>
                  </a:extLst>
                </a:gridCol>
              </a:tblGrid>
              <a:tr h="363220">
                <a:tc>
                  <a:txBody>
                    <a:bodyPr/>
                    <a:lstStyle/>
                    <a:p>
                      <a:r>
                        <a:rPr lang="en-IN" dirty="0"/>
                        <a:t>20211CSG0038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Sunitha </a:t>
                      </a:r>
                      <a:r>
                        <a:rPr lang="en-IN" dirty="0" err="1"/>
                        <a:t>Gahana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056110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20211CSG0037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Amrutheshwari</a:t>
                      </a:r>
                      <a:r>
                        <a:rPr lang="en-IN" dirty="0"/>
                        <a:t> V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639623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20211CSG0003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Sangeetha S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764794"/>
                  </a:ext>
                </a:extLst>
              </a:tr>
              <a:tr h="3632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20211CSG0017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Sahana 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6535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r>
              <a:rPr lang="en-IN" dirty="0"/>
              <a:t>PSCS37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Organization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: </a:t>
            </a:r>
            <a:r>
              <a:rPr lang="en-IN" dirty="0" err="1"/>
              <a:t>P.D.Hinduja</a:t>
            </a:r>
            <a:r>
              <a:rPr lang="en-IN" dirty="0"/>
              <a:t> Hospital &amp; MRC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Category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: Software</a:t>
            </a:r>
          </a:p>
          <a:p>
            <a:pPr marL="342900" lvl="0" indent="-1905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DNB students have to complete a dissertation/ thesis on a research topic for which they require library support. The students and their guides face challenges in searching and accessing relevant articles/ papers from the inhouse library. We want a software solution which will offer a platform that will download all the Indian and global references that are relevant to the students’ research topics.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Difficulty Level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Complex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9F51BBC-D846-49E9-C118-E632307D5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107" y="2138131"/>
            <a:ext cx="972846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(User Interface):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Framework: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React.js or Angular.js (for building a responsive user interface).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Libraries: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Bootstrap, Material UI (for designing user-friendly interfaces).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 (Server-Side Application):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Framework: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Node.js, Django (for handling server logic).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API: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RESTful or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GraphQL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communication between the frontend and backend).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Web Scraping and Automation: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 with libraries such as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Scrapy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BeautifulSoup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Selenium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automate the process of fetching references and papers.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Database: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MySQL (for structured data like user information, references).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NoSQL Database: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MongoDB (for flexible and large-scale unstructured research data).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JWT, OAuth (for secure user authentication).</a:t>
            </a: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Third-Party APIs: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Accessing Digital Libraries: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APIs for major research paper databases like </a:t>
            </a:r>
            <a:r>
              <a:rPr kumimoji="0" lang="en-US" altLang="en-US" sz="19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IEEE Xplore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9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Scholar, or open-access libraries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Hosting &amp; DevOps: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Hosting Platforms: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AWS, Google Cloud, or Microsoft Azure (to deploy and host the application).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Version Control &amp; CI/CD: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GitHub, GitLab, Jenkins (for continuous integration and development).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Storage: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Cloud Storage: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AWS S3, Google Cloud Storage (for storing large research papers and files).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File Processing: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Pandas, NumPy (for large file processing and metadata extraction).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72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Software Requirements: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EAEC52-B4D3-36E0-7D4E-DABEE65B0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2022499"/>
            <a:ext cx="1079333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Tools: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IDEs like Visual Studio Code, PyCharm, or Sublime Text (for development).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JIRA or Trello (for project management and issue tracking).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Libraries/Frameworks: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Libraries APIs: Integration with libraries like PubMed, IEEE, or Scopus.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NLP Libraries: For content summarization and tagging, use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Natural Language Toolkit (NLTK)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authentication using OAuth2.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 and SSL certificates for secure data transmission.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u="sng" dirty="0">
                <a:latin typeface="Cambria" panose="02040503050406030204" pitchFamily="18" charset="0"/>
                <a:ea typeface="Cambria" panose="02040503050406030204" pitchFamily="18" charset="0"/>
              </a:rPr>
              <a:t>Hardware Requirements: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897CA92-B149-BC79-15D9-BFA0ACD2EC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00" y="2411576"/>
            <a:ext cx="1122550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and Deployment Servers: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Minimum: 2-4 CPU cores, 8-16 GB RAM, 500 GB SSD storage for development environments.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Backup and Redundancy: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Cloud backup with redundancy to ensure no data loss.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Reliable internet connection, firewall protection, load balancing. </a:t>
            </a:r>
          </a:p>
        </p:txBody>
      </p:sp>
    </p:spTree>
    <p:extLst>
      <p:ext uri="{BB962C8B-B14F-4D97-AF65-F5344CB8AC3E}">
        <p14:creationId xmlns:p14="http://schemas.microsoft.com/office/powerpoint/2010/main" val="4201308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098" name="Picture 2" descr="Output image">
            <a:extLst>
              <a:ext uri="{FF2B5EF4-FFF2-40B4-BE49-F238E27FC236}">
                <a16:creationId xmlns:a16="http://schemas.microsoft.com/office/drawing/2014/main" id="{FA419F90-C165-360F-441C-A2F24FE29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752" y="1015126"/>
            <a:ext cx="9338395" cy="556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642</Words>
  <Application>Microsoft Office PowerPoint</Application>
  <PresentationFormat>Widescreen</PresentationFormat>
  <Paragraphs>87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Arial Unicode MS</vt:lpstr>
      <vt:lpstr>Cambria</vt:lpstr>
      <vt:lpstr>Verdana</vt:lpstr>
      <vt:lpstr>Wingdings</vt:lpstr>
      <vt:lpstr>Bioinformatics</vt:lpstr>
      <vt:lpstr>Keyword based exploration of Library Sources</vt:lpstr>
      <vt:lpstr>Content</vt:lpstr>
      <vt:lpstr>Problem Statement Number: PSCS37 </vt:lpstr>
      <vt:lpstr>Analysis of Problem Statement</vt:lpstr>
      <vt:lpstr>Analysis of Problem Statement</vt:lpstr>
      <vt:lpstr>Analysis of Problem Statement (contd...)</vt:lpstr>
      <vt:lpstr>Analysis of Problem Statement (contd...)</vt:lpstr>
      <vt:lpstr>Timeline of the Project (Gantt Chart)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SAHANA H</cp:lastModifiedBy>
  <cp:revision>37</cp:revision>
  <dcterms:modified xsi:type="dcterms:W3CDTF">2024-10-22T07:02:51Z</dcterms:modified>
</cp:coreProperties>
</file>