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66" r:id="rId3"/>
    <p:sldId id="260" r:id="rId4"/>
    <p:sldId id="277" r:id="rId5"/>
    <p:sldId id="278" r:id="rId6"/>
    <p:sldId id="279" r:id="rId7"/>
    <p:sldId id="280" r:id="rId8"/>
    <p:sldId id="281" r:id="rId9"/>
    <p:sldId id="274" r:id="rId10"/>
    <p:sldId id="258" r:id="rId11"/>
    <p:sldId id="261" r:id="rId12"/>
    <p:sldId id="282" r:id="rId13"/>
    <p:sldId id="283" r:id="rId14"/>
    <p:sldId id="272" r:id="rId15"/>
    <p:sldId id="275" r:id="rId16"/>
    <p:sldId id="262" r:id="rId17"/>
    <p:sldId id="276" r:id="rId18"/>
    <p:sldId id="264" r:id="rId19"/>
    <p:sldId id="269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0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35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9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9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0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cloud.google.com/doc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683" y="0"/>
            <a:ext cx="10315576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 DOCKERIZED APPLICATION WITH KUBERNETES ON GOOGLE CLOUD PLATFORM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656" y="4581054"/>
            <a:ext cx="354135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Under the Guidance of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94914" y="4376057"/>
            <a:ext cx="36454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Presented by</a:t>
            </a:r>
          </a:p>
          <a:p>
            <a:r>
              <a:rPr lang="en-IN" sz="2400" dirty="0" err="1" smtClean="0"/>
              <a:t>Sahana</a:t>
            </a:r>
            <a:r>
              <a:rPr lang="en-IN" sz="2400" dirty="0" smtClean="0"/>
              <a:t> </a:t>
            </a:r>
            <a:r>
              <a:rPr lang="en-IN" sz="2400" dirty="0" smtClean="0"/>
              <a:t>B</a:t>
            </a: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6" y="2064225"/>
            <a:ext cx="4038906" cy="23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0" y="460246"/>
            <a:ext cx="6387736" cy="553915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9" y="1380173"/>
            <a:ext cx="6727860" cy="4850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903" y="1164729"/>
            <a:ext cx="28920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8903" y="1920240"/>
            <a:ext cx="3813865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 (Control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Plane)</a:t>
            </a:r>
          </a:p>
          <a:p>
            <a:pPr marL="342900" indent="-342900">
              <a:buFont typeface="+mj-lt"/>
              <a:buAutoNum type="arabicPeriod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Slave/worker node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kubeproxy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287" y="223194"/>
            <a:ext cx="4952999" cy="7666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 storage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95375" y="5798268"/>
            <a:ext cx="46038" cy="3190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89856"/>
            <a:ext cx="5261826" cy="3533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76" y="3526971"/>
            <a:ext cx="5323915" cy="29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5944" r="57373" b="24615"/>
          <a:stretch/>
        </p:blipFill>
        <p:spPr bwMode="auto">
          <a:xfrm>
            <a:off x="195945" y="1718926"/>
            <a:ext cx="3997234" cy="432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8" t="5525" r="10906" b="25245"/>
          <a:stretch/>
        </p:blipFill>
        <p:spPr bwMode="auto">
          <a:xfrm>
            <a:off x="4317274" y="1731990"/>
            <a:ext cx="3892731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 created pods using objects in kubernetes but the pods have status  &quot;Pending&quot; - Stack Over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5"/>
          <a:stretch/>
        </p:blipFill>
        <p:spPr bwMode="auto">
          <a:xfrm>
            <a:off x="8334100" y="1718925"/>
            <a:ext cx="3670664" cy="432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40971" y="172135"/>
            <a:ext cx="10241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REPLICATIONCONTROLLER,REPLICATIONSET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DEPLOYMENT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3097" y="483326"/>
            <a:ext cx="4631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Kubernetes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" y="1672046"/>
            <a:ext cx="10936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and fully managed Kubernetes service with revolutionary autopilot mode of operation.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072" y="3164078"/>
            <a:ext cx="1104578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quickly with single-click clusters and scale up to 15000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high-availability control plane including multi-zonal and regional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overhead with industry-first four-way auto scaling and release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including vulnerability scanning of container images and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Monitoring with infrastructure, application, and Kubernetes-specific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85" y="1"/>
            <a:ext cx="9905998" cy="814812"/>
          </a:xfrm>
        </p:spPr>
        <p:txBody>
          <a:bodyPr>
            <a:normAutofit/>
          </a:bodyPr>
          <a:lstStyle/>
          <a:p>
            <a:r>
              <a:rPr lang="en-IN" dirty="0"/>
              <a:t>		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50" y="975705"/>
            <a:ext cx="11558256" cy="9017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ehicle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application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Crashalytics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containerized with Docker, hosted on Google Cloud Platform and deployed with Kubernetes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0" y="2246812"/>
            <a:ext cx="5300021" cy="23795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4373" y="4626399"/>
            <a:ext cx="339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Fig 4.Testbed architecture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74236" y="2158170"/>
            <a:ext cx="5133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application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Crashalytics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containerized with Docker, hosted on Google Cloud Platform and deployed with Kubernetes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cars that have sensors connected to a gateway.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985" y="5159829"/>
            <a:ext cx="9289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has an encrypted communication through SSL with the Cloud SQL instance and fetches information such as: user credentials, number of vehicles, models 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here the data is sent in real-time to the application hosted in GCP.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each car is retrieved based on an identifier.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91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09" y="580584"/>
            <a:ext cx="9467073" cy="2337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2400" y="3265023"/>
            <a:ext cx="978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Interworking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three main components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5909" y="4319353"/>
            <a:ext cx="97283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consists of three main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in PHP 7.2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 instance for data storing;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Express which is a Node.js framework 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7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4837"/>
            <a:ext cx="9905998" cy="844522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b="1" dirty="0"/>
              <a:t>PROPOSED SYSTEM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1" b="8791"/>
          <a:stretch/>
        </p:blipFill>
        <p:spPr>
          <a:xfrm>
            <a:off x="1962975" y="1391263"/>
            <a:ext cx="8447344" cy="4175638"/>
          </a:xfrm>
        </p:spPr>
      </p:pic>
      <p:sp>
        <p:nvSpPr>
          <p:cNvPr id="4" name="TextBox 3"/>
          <p:cNvSpPr txBox="1"/>
          <p:nvPr/>
        </p:nvSpPr>
        <p:spPr>
          <a:xfrm>
            <a:off x="3509859" y="5828806"/>
            <a:ext cx="5169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.The Architecture Of The Adopted Solution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365760"/>
            <a:ext cx="8791575" cy="65314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Experimental result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602686"/>
            <a:ext cx="10058400" cy="365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6514" y="21727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8393" y="2172722"/>
            <a:ext cx="421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7.Result of the command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93" y="1091935"/>
            <a:ext cx="10058400" cy="10451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8393" y="6353440"/>
            <a:ext cx="883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8.RAM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 by the containers versus the memory requested by default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17" y="391886"/>
            <a:ext cx="9274629" cy="9405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731" y="2181497"/>
            <a:ext cx="9905999" cy="35269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evaluated a solution for monitoring vehicles in real-time using containerized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wide networks of connected vehicles, orchestrating these containers with Kubernetes could be a powerful solution. However, our work to evaluate the Docker performance and security is under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orchestrate a large number of containers simultaneously is an important first step for deploying and managing such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35" y="494855"/>
            <a:ext cx="9905998" cy="78476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843" y="2063931"/>
            <a:ext cx="10619715" cy="3775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developments, it is intended to set up a Kubernetes cluster on a private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cloud.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nodes will be made up of multiple Raspberry Pi platforms that will collect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more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information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by configuring the Kubernetes cluster on bare-metal, the overall performance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expected to improve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2429"/>
            <a:ext cx="9905998" cy="786876"/>
          </a:xfrm>
        </p:spPr>
        <p:txBody>
          <a:bodyPr>
            <a:normAutofit/>
          </a:bodyPr>
          <a:lstStyle/>
          <a:p>
            <a:r>
              <a:rPr lang="en-IN" dirty="0"/>
              <a:t>				</a:t>
            </a:r>
            <a:r>
              <a:rPr lang="en-IN" dirty="0" smtClean="0"/>
              <a:t>Agenda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418" y="624172"/>
            <a:ext cx="9465628" cy="62338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before Docker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v/s Docker.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Docker-Docker Engine , Architecture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Kubernetes-Objects , Features , Architecture, RS,RC And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Kubernetes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65759"/>
            <a:ext cx="9905998" cy="79683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98461"/>
            <a:ext cx="10536783" cy="510684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Lukša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“Kubernetes in action”, Manning Publications,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Matthias, and S.P. Kane, “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Docker:Up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Running”, O’Reilly,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 Documentation, 2020, [Online], Available: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https://cloud.google.com/docs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[Online], Available: https://kubernetes.io/docs/home/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unopinionated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minimalist web framework for Node.js, 2020, Available: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expressjs.com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Richardson, “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patterns: With examples in Java” Shelter Island, NY: Manning Publications, 2019</a:t>
            </a:r>
          </a:p>
        </p:txBody>
      </p:sp>
    </p:spTree>
    <p:extLst>
      <p:ext uri="{BB962C8B-B14F-4D97-AF65-F5344CB8AC3E}">
        <p14:creationId xmlns:p14="http://schemas.microsoft.com/office/powerpoint/2010/main" val="6447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146" y="2453489"/>
            <a:ext cx="6374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99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154" y="-182880"/>
            <a:ext cx="4767944" cy="1175657"/>
          </a:xfrm>
        </p:spPr>
        <p:txBody>
          <a:bodyPr>
            <a:normAutofit/>
          </a:bodyPr>
          <a:lstStyle/>
          <a:p>
            <a:r>
              <a:rPr lang="en-IN" dirty="0"/>
              <a:t>				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916" y="1280160"/>
            <a:ext cx="9905997" cy="60219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 of 5G, more and more devices will be connected, which requires careful monitoring especially in crucial situations such as transport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web application based 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them running in a dedicated Docker container, which gathers information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two vehicles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standalone executable packages of software are orchestrated by Kubernetes and hosted on Google Cloud Platform.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during the execution of the project is stored into a Cloud SQL instance.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resources in order to build the project can be monitored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Stackdriver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50869" y="339634"/>
            <a:ext cx="7694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PROBLEMS BEFORE USING DOCKER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360" y="1417491"/>
            <a:ext cx="10702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works in developer’s laptop but not in testing or production . This is due to difference in  Computing environment between Dev , Test and prod.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54" y="2567667"/>
            <a:ext cx="9487171" cy="3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795" y="404949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  V/S  DOCKER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1" r="47572" b="23599"/>
          <a:stretch/>
        </p:blipFill>
        <p:spPr>
          <a:xfrm>
            <a:off x="1084217" y="1080483"/>
            <a:ext cx="4376058" cy="3946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5" t="72" r="14546" b="24787"/>
          <a:stretch/>
        </p:blipFill>
        <p:spPr>
          <a:xfrm>
            <a:off x="6191794" y="1080483"/>
            <a:ext cx="4271555" cy="394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709" y="5463833"/>
            <a:ext cx="5734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Builds        Multiple OS          Separate Library        Heavy           More Time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5519" y="5678771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7529" y="5688262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8577" y="6055807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43645" y="6055807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61160" y="5467392"/>
            <a:ext cx="56954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Builds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         Separate Library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          Less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228909" y="5691929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731034" y="6052235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502434" y="5695501"/>
            <a:ext cx="457200" cy="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39099" y="1125273"/>
            <a:ext cx="0" cy="4934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81" y="1380905"/>
            <a:ext cx="5331134" cy="35540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9303" y="0"/>
            <a:ext cx="293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8721" y="763046"/>
            <a:ext cx="9379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client server application that contains the following major components.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6852" y="1380905"/>
            <a:ext cx="47026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which is a type of long-running program called a daemon process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API is used to specify interfaces that programs can use to talk to the daemon and instruct it what to do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 line interface client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075" y="5196007"/>
            <a:ext cx="119176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 runs on the host operating system. It is responsible for running containers to manage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services. Docker daemon communicates with other daemons . It offers various Docker objects such as images, containers, networking, and storage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4262" y="352697"/>
            <a:ext cx="375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8" y="2272937"/>
            <a:ext cx="6162675" cy="4352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469" y="958874"/>
            <a:ext cx="2911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1411163"/>
            <a:ext cx="1037335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sv-S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Client uses Command Line Interface (CLI) to run the following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sv-S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build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ocker pull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ocker run</a:t>
            </a:r>
          </a:p>
          <a:p>
            <a:pPr lvl="2"/>
            <a:endParaRPr lang="sv-S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sv-S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v-S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v-S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sv-S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sv-S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7532" y="527166"/>
            <a:ext cx="6362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532" y="1436915"/>
            <a:ext cx="2771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node:9-slim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WORKDIR /app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. /app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 [“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”,”start”]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7532" y="3239216"/>
            <a:ext cx="46875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–t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nodeapp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–it –p 9000:3000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nodeapp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nodeapp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sahanab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nodeapp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sahanab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nodeapp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19" y="744581"/>
            <a:ext cx="3974549" cy="8360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Kubenetes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68" y="1971152"/>
            <a:ext cx="4966626" cy="35417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r="11371" b="35613"/>
          <a:stretch/>
        </p:blipFill>
        <p:spPr>
          <a:xfrm>
            <a:off x="1247502" y="131296"/>
            <a:ext cx="1423851" cy="1226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3627" y="1971152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976" y="2984546"/>
            <a:ext cx="29338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ReplicationController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7255</TotalTime>
  <Words>895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Tw Cen MT</vt:lpstr>
      <vt:lpstr>Wingdings</vt:lpstr>
      <vt:lpstr>Circuit</vt:lpstr>
      <vt:lpstr>DEPLOYING A DOCKERIZED APPLICATION WITH KUBERNETES ON GOOGLE CLOUD PLATFORM</vt:lpstr>
      <vt:lpstr>    Agenda</vt:lpstr>
      <vt:lpstr>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Kubenetes</vt:lpstr>
      <vt:lpstr>kubernetes Architecture</vt:lpstr>
      <vt:lpstr>Kubernetes  storage</vt:lpstr>
      <vt:lpstr>PowerPoint Presentation</vt:lpstr>
      <vt:lpstr>PowerPoint Presentation</vt:lpstr>
      <vt:lpstr>   Implementation</vt:lpstr>
      <vt:lpstr>PowerPoint Presentation</vt:lpstr>
      <vt:lpstr>  PROPOSED SYSTEM ARCHITECTURE</vt:lpstr>
      <vt:lpstr>  Experimental result</vt:lpstr>
      <vt:lpstr>    CONCLUSION</vt:lpstr>
      <vt:lpstr>   FUTURE WORK</vt:lpstr>
      <vt:lpstr>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 BASD SECURE SCHEME FOR MOBILE COMMUNICATION</dc:title>
  <dc:creator>Windows User</dc:creator>
  <cp:lastModifiedBy>Admin</cp:lastModifiedBy>
  <cp:revision>212</cp:revision>
  <dcterms:created xsi:type="dcterms:W3CDTF">2019-04-04T15:14:06Z</dcterms:created>
  <dcterms:modified xsi:type="dcterms:W3CDTF">2021-07-06T09:53:46Z</dcterms:modified>
</cp:coreProperties>
</file>