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3B3A-6FEB-4559-91CE-EFBEF1B8308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00AB-95E5-43A1-8F4E-6F2D56FD7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COVID-19 High alert zones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An analysis of the </a:t>
            </a:r>
            <a:r>
              <a:rPr lang="en-US" sz="2400" b="1" dirty="0" err="1" smtClean="0">
                <a:solidFill>
                  <a:schemeClr val="tx1"/>
                </a:solidFill>
              </a:rPr>
              <a:t>neighbourhoods</a:t>
            </a:r>
            <a:r>
              <a:rPr lang="en-US" sz="2400" b="1" dirty="0" smtClean="0">
                <a:solidFill>
                  <a:schemeClr val="tx1"/>
                </a:solidFill>
              </a:rPr>
              <a:t> in Toronto to help Toronto Police Department fight against the virus outspread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Location </a:t>
            </a:r>
            <a:r>
              <a:rPr lang="en-US" sz="2400" dirty="0" smtClean="0"/>
              <a:t>: Toronto, Canada</a:t>
            </a:r>
          </a:p>
          <a:p>
            <a:r>
              <a:rPr lang="en-US" sz="2400" dirty="0" smtClean="0"/>
              <a:t>Toronto Police Department</a:t>
            </a:r>
          </a:p>
          <a:p>
            <a:r>
              <a:rPr lang="en-US" sz="2400" dirty="0" smtClean="0"/>
              <a:t>Strategic Plan and Overview</a:t>
            </a:r>
          </a:p>
          <a:p>
            <a:r>
              <a:rPr lang="en-US" sz="2400" b="1" dirty="0" smtClean="0"/>
              <a:t>Problem </a:t>
            </a:r>
            <a:r>
              <a:rPr lang="en-US" sz="2400" dirty="0" smtClean="0"/>
              <a:t>:  To identify the </a:t>
            </a:r>
            <a:r>
              <a:rPr lang="en-US" sz="2400" dirty="0" err="1" smtClean="0"/>
              <a:t>neighbourhoods</a:t>
            </a:r>
            <a:r>
              <a:rPr lang="en-US" sz="2400" dirty="0" smtClean="0"/>
              <a:t> in the city which are highly prone to have a virus outspread. </a:t>
            </a:r>
          </a:p>
          <a:p>
            <a:r>
              <a:rPr lang="en-US" sz="2400" dirty="0" err="1" smtClean="0"/>
              <a:t>Neighbourhood</a:t>
            </a:r>
            <a:r>
              <a:rPr lang="en-US" sz="2400" dirty="0" smtClean="0"/>
              <a:t> with high population and more busy venues</a:t>
            </a:r>
          </a:p>
          <a:p>
            <a:r>
              <a:rPr lang="en-US" sz="2400" b="1" dirty="0" smtClean="0"/>
              <a:t>Success criteria</a:t>
            </a:r>
            <a:r>
              <a:rPr lang="en-US" sz="2400" dirty="0" smtClean="0"/>
              <a:t>: The classification into priority zones should be advantageous and easy to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It should have the capability to enable new information whenever available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4" name="Content Placeholder 3" descr="pp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71600"/>
            <a:ext cx="5638800" cy="2209800"/>
          </a:xfrm>
        </p:spPr>
      </p:pic>
      <p:sp>
        <p:nvSpPr>
          <p:cNvPr id="5" name="TextBox 4"/>
          <p:cNvSpPr txBox="1"/>
          <p:nvPr/>
        </p:nvSpPr>
        <p:spPr>
          <a:xfrm>
            <a:off x="4724400" y="3886200"/>
            <a:ext cx="4419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Requirements: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dirty="0" err="1" smtClean="0"/>
              <a:t>Neighbourhood</a:t>
            </a:r>
            <a:r>
              <a:rPr lang="en-US" sz="2000" dirty="0" smtClean="0"/>
              <a:t> information ( Name, coordinates, population)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sz="2000" dirty="0" smtClean="0"/>
              <a:t>Venue information ( name, coordinates)</a:t>
            </a:r>
          </a:p>
          <a:p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810000"/>
            <a:ext cx="533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sources 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 smtClean="0"/>
              <a:t>Wikipedia pages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Foursquare.com</a:t>
            </a:r>
          </a:p>
          <a:p>
            <a:endParaRPr lang="en-US" dirty="0"/>
          </a:p>
          <a:p>
            <a:r>
              <a:rPr lang="en-US" sz="2400" b="1" dirty="0" smtClean="0"/>
              <a:t>Data preprocessing: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 smtClean="0"/>
              <a:t>The Data needs to be cleaned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 data must be structured to the suitable format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 descr="ppt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3952875" cy="2438400"/>
          </a:xfrm>
        </p:spPr>
      </p:pic>
      <p:sp>
        <p:nvSpPr>
          <p:cNvPr id="5" name="TextBox 4"/>
          <p:cNvSpPr txBox="1"/>
          <p:nvPr/>
        </p:nvSpPr>
        <p:spPr>
          <a:xfrm>
            <a:off x="4800600" y="1371600"/>
            <a:ext cx="396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scrapping technique: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scap</a:t>
            </a:r>
            <a:r>
              <a:rPr lang="en-US" dirty="0" smtClean="0"/>
              <a:t> the </a:t>
            </a:r>
            <a:r>
              <a:rPr lang="en-US" dirty="0" err="1" smtClean="0"/>
              <a:t>neighbourhoods</a:t>
            </a:r>
            <a:r>
              <a:rPr lang="en-US" dirty="0" smtClean="0"/>
              <a:t> data from the </a:t>
            </a:r>
            <a:r>
              <a:rPr lang="en-US" dirty="0" err="1" smtClean="0"/>
              <a:t>wikipedia</a:t>
            </a:r>
            <a:r>
              <a:rPr lang="en-US" dirty="0" smtClean="0"/>
              <a:t> page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Structure the scrapped data</a:t>
            </a:r>
          </a:p>
          <a:p>
            <a:endParaRPr lang="en-US" b="1" dirty="0"/>
          </a:p>
          <a:p>
            <a:r>
              <a:rPr lang="en-US" sz="2000" b="1" dirty="0" smtClean="0"/>
              <a:t>Foursquare.com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Retrieving venue information from the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038600"/>
            <a:ext cx="8077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K-means Clustering 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Machine learning classification technique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segment and cluster similar </a:t>
            </a:r>
            <a:r>
              <a:rPr lang="en-US" dirty="0" err="1" smtClean="0"/>
              <a:t>neighbourhoods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grouping based on most common venues</a:t>
            </a:r>
          </a:p>
          <a:p>
            <a:endParaRPr lang="en-US" dirty="0"/>
          </a:p>
          <a:p>
            <a:r>
              <a:rPr lang="en-US" sz="2000" b="1" dirty="0" smtClean="0"/>
              <a:t>Scoring </a:t>
            </a:r>
            <a:r>
              <a:rPr lang="en-US" sz="2000" b="1" dirty="0" err="1" smtClean="0"/>
              <a:t>weightage</a:t>
            </a:r>
            <a:r>
              <a:rPr lang="en-US" sz="2000" b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50% each for population and the common venues in the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ppt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447800"/>
            <a:ext cx="4343400" cy="3048000"/>
          </a:xfrm>
        </p:spPr>
      </p:pic>
      <p:sp>
        <p:nvSpPr>
          <p:cNvPr id="5" name="TextBox 4"/>
          <p:cNvSpPr txBox="1"/>
          <p:nvPr/>
        </p:nvSpPr>
        <p:spPr>
          <a:xfrm>
            <a:off x="304800" y="1295400"/>
            <a:ext cx="396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Clustering the </a:t>
            </a:r>
            <a:r>
              <a:rPr lang="en-US" sz="2000" b="1" dirty="0" err="1" smtClean="0"/>
              <a:t>neighbourhoods</a:t>
            </a:r>
            <a:r>
              <a:rPr lang="en-US" sz="2000" b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Clustering the </a:t>
            </a:r>
            <a:r>
              <a:rPr lang="en-US" dirty="0" err="1" smtClean="0"/>
              <a:t>neighbourhoods</a:t>
            </a:r>
            <a:r>
              <a:rPr lang="en-US" dirty="0" smtClean="0"/>
              <a:t> based on the most common venues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sz="2000" b="1" dirty="0" smtClean="0"/>
              <a:t>Tota</a:t>
            </a:r>
            <a:r>
              <a:rPr lang="en-US" sz="2000" b="1" dirty="0"/>
              <a:t>l</a:t>
            </a:r>
            <a:r>
              <a:rPr lang="en-US" sz="2000" b="1" dirty="0" smtClean="0"/>
              <a:t> score: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score is calculated for each </a:t>
            </a:r>
            <a:r>
              <a:rPr lang="en-US" dirty="0" err="1" smtClean="0"/>
              <a:t>neighbourhood</a:t>
            </a:r>
            <a:r>
              <a:rPr lang="en-US" dirty="0" smtClean="0"/>
              <a:t> based on the venue score ( based on the top 10 common venues) and the </a:t>
            </a:r>
            <a:r>
              <a:rPr lang="en-US" dirty="0" err="1" smtClean="0"/>
              <a:t>normalised</a:t>
            </a:r>
            <a:r>
              <a:rPr lang="en-US" dirty="0" smtClean="0"/>
              <a:t> population score.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Higher the score, higher the virus outspread threat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02920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High priority cluster: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clusters obtained as the result help in indicating the priorities of the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6" name="Content Placeholder 5" descr="ppt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1695298"/>
          </a:xfrm>
        </p:spPr>
      </p:pic>
      <p:sp>
        <p:nvSpPr>
          <p:cNvPr id="7" name="TextBox 6"/>
          <p:cNvSpPr txBox="1"/>
          <p:nvPr/>
        </p:nvSpPr>
        <p:spPr>
          <a:xfrm>
            <a:off x="457200" y="3200400"/>
            <a:ext cx="8229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Result review: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the top high priority zones are identified with respect to the total score generated. According to the total score, the top 5 high priority zones are: Old East York, Malvern, Woburn, </a:t>
            </a:r>
            <a:r>
              <a:rPr lang="en-US" dirty="0" err="1"/>
              <a:t>Elia</a:t>
            </a:r>
            <a:r>
              <a:rPr lang="en-US" dirty="0"/>
              <a:t>(Jane &amp; Finch) and High Park North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The third cluster has the highest scores, hence it has to be </a:t>
            </a:r>
            <a:r>
              <a:rPr lang="en-US" dirty="0" err="1"/>
              <a:t>prioritised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dirty="0" smtClean="0"/>
              <a:t>Other observations: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The top </a:t>
            </a:r>
            <a:r>
              <a:rPr lang="en-US" dirty="0" err="1"/>
              <a:t>neighbourhoods</a:t>
            </a:r>
            <a:r>
              <a:rPr lang="en-US" dirty="0"/>
              <a:t> of each cluster could also be considered as virus hotspots, since they are the ones with high population and also more busy venues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zones can be assigned as per the clusters formed: Red zone: Cluster 2,3 and 5 Orange zone: Cluster 1 and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Analysis summary:</a:t>
            </a:r>
          </a:p>
          <a:p>
            <a:r>
              <a:rPr lang="en-US" sz="1800" dirty="0"/>
              <a:t>the top 5 high priority zones are: Old East York, Malvern, Woburn, </a:t>
            </a:r>
            <a:r>
              <a:rPr lang="en-US" sz="1800" dirty="0" err="1"/>
              <a:t>Elia</a:t>
            </a:r>
            <a:r>
              <a:rPr lang="en-US" sz="1800" dirty="0"/>
              <a:t>(Jane &amp; Finch) and High Park </a:t>
            </a:r>
            <a:r>
              <a:rPr lang="en-US" sz="1800" dirty="0" smtClean="0"/>
              <a:t>North </a:t>
            </a:r>
          </a:p>
          <a:p>
            <a:r>
              <a:rPr lang="en-US" sz="1800" dirty="0" smtClean="0"/>
              <a:t>Red Zone: Cluster 2,3 and 5</a:t>
            </a:r>
          </a:p>
          <a:p>
            <a:r>
              <a:rPr lang="en-US" sz="1800" dirty="0" smtClean="0"/>
              <a:t>Orange Zone: Cluster 1 and 4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000" b="1" dirty="0" smtClean="0"/>
              <a:t>Additional note:</a:t>
            </a:r>
          </a:p>
          <a:p>
            <a:r>
              <a:rPr lang="en-US" sz="1800" dirty="0" smtClean="0"/>
              <a:t>Rerun of program is encouraged to get the latest information.</a:t>
            </a:r>
          </a:p>
          <a:p>
            <a:r>
              <a:rPr lang="en-US" sz="1800" dirty="0" smtClean="0"/>
              <a:t>Updated or additional information on the infected people in each </a:t>
            </a:r>
            <a:r>
              <a:rPr lang="en-US" sz="1800" dirty="0" err="1" smtClean="0"/>
              <a:t>neighbourhood</a:t>
            </a:r>
            <a:r>
              <a:rPr lang="en-US" sz="1800" dirty="0" smtClean="0"/>
              <a:t> will help analyze better.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000" b="1" dirty="0" smtClean="0"/>
              <a:t>Acknowledgement:</a:t>
            </a:r>
          </a:p>
          <a:p>
            <a:r>
              <a:rPr lang="en-US" sz="1800" dirty="0" smtClean="0"/>
              <a:t>Appreciation notes from the Data Science team for this project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488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COVID-19 High alert zones</vt:lpstr>
      <vt:lpstr>INTRODUCTION</vt:lpstr>
      <vt:lpstr>DATA DESCRIPTION</vt:lpstr>
      <vt:lpstr>METHODOLOGY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2020-05-17T13:55:46Z</dcterms:created>
  <dcterms:modified xsi:type="dcterms:W3CDTF">2020-05-18T06:30:09Z</dcterms:modified>
</cp:coreProperties>
</file>