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4C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F6CF-6AAD-4E02-947A-F75E10C9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79CC6-FE27-4E43-AD89-D8F0DEEA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AEF1-E5B6-4AA1-B487-3533B3D6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0B87-0741-4DD0-9951-E192875D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4897-C157-4F56-9B6D-78C84CD3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DC12-0106-4B0C-9638-B830514E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66845-F33A-49B4-9A77-55AA1C6B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2AC4-A591-4F6C-81B9-558526F5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2D3C-4AF7-41DE-AA96-20D63451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414E-29AA-4E82-8C4A-8A2CFE33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3DECF-532E-40B1-BADF-267978AB0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F91C1-76A6-4CA3-B26B-2DCADBC1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37B7-7265-4C22-A332-326D77DD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2551-39DB-4DB4-9434-86166551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EDFF-1C20-4555-AB8A-8E02DD7F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1D96-B7AD-422D-BB94-C99E9C5C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CC99-0004-4742-8DFA-2219BAE8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807E-5A21-43C9-9C3B-60A31451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DD76-48EA-4EEE-89E3-2309975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8899-797A-4C5C-979E-E61B101F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AF2C-6827-44C9-9FEA-3DA6C67E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6E26-A301-4A17-816F-08BDB84F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A9BE-7E8F-4C70-9289-B5706D6C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6BE7-357F-4D60-A139-9144B873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7EFA-0C87-4BAB-A46E-F37ECCE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0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9F75-580A-4798-8FD6-4378ACD7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4F1D-14A9-4A72-9F86-00B463C18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AECE-AEFF-437B-9777-4EAE1893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FCDC-A0BD-4817-8D34-5E4D9083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361A9-4288-496F-B61E-96743CAD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211A-AFED-4570-924A-66F1723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6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067C-60D4-4201-B549-10E83B09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1F53-576B-44B5-BF96-7E23BBFF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1D8-7DFB-4E70-91E6-304E4547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CE5F1-F0A1-4D49-9F38-46D782FB4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F79D6-6859-44A7-9BA7-9FE3448A0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289C5-62B3-4BAE-AFA0-4730D847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94345-5F3B-4F1E-ADFA-C0F3ABD5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F0F1B-5DAC-47FC-8082-0FDD833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3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C754-42D1-4C08-8B84-9B67E018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8FEB1-7A7A-4DDE-B456-74F0155B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94598-4338-457F-85CD-8074405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67BB0-0757-44A9-BC09-59E591D4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5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2F34D-2823-4903-B492-E2FF7897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A30E-7E74-4BD2-8B80-443DFA46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6565-40B2-4332-A664-59D1CF5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8BEE-5C90-4012-BB6E-0846341F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2B1A-F8FB-44D3-9872-459C255C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2616C-02C9-4762-A7C4-836C69ED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03BE-E18A-4896-8C56-C6BD18A2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111C-C031-4886-8B88-2F0F5638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74FD8-3814-4A81-9EF9-C5D49924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C91F-0304-43FB-9AA2-AA64BB6A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DF744-DBDC-46A4-9D08-53A273ACB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7AC43-0464-42CF-A7EA-8C751299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3363-6C7D-419C-BFBC-BAA33999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88472-61F4-425F-AA37-0503474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CC77-E02F-4ACF-A332-455666DD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4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3A684-CE02-461C-9DD1-EAEEF805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8D7CC-2F4F-4169-AA5C-2E04D6E7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0A464-860A-4BA4-A837-7C923E96C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BA08-D2CF-4837-BAE6-6909CF812659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C2F8-75C7-48D3-9D97-C6614D429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9F51-8C6E-44D1-B6D4-EFD8E4EF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97DE-4CA9-4349-AEC9-65F30B507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555A2-0C13-4E97-90A9-6F556728E3BB}"/>
              </a:ext>
            </a:extLst>
          </p:cNvPr>
          <p:cNvSpPr txBox="1"/>
          <p:nvPr/>
        </p:nvSpPr>
        <p:spPr>
          <a:xfrm>
            <a:off x="175048" y="81154"/>
            <a:ext cx="11837658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GB" sz="4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</a:p>
          <a:p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/ Business Requirements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Walkthrough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/Quality  Check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Calculations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Lay outing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Development and Formatting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/ Report Development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Generation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Blinkit’s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 ,customer satisfaction, and inventory distribution to identify key insights and opportunities for optimization using various KPIs and visualizations in power BI.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The overall revenue generated from all items sold.</a:t>
            </a:r>
          </a:p>
          <a:p>
            <a:pPr marL="514350" indent="-514350"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sales: The average revenue per sales.</a:t>
            </a:r>
          </a:p>
          <a:p>
            <a:pPr marL="514350" indent="-514350"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items: the total count of different items sold.</a:t>
            </a:r>
          </a:p>
          <a:p>
            <a:pPr marL="514350" indent="-514350"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Rating: The average customer rating for items sold.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6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6A94-8593-401F-97EF-CE0C232A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263973"/>
            <a:ext cx="12024360" cy="6477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1.Total Sales By Fat Content: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analyse the impact of fat content on total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 assess how other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(average sales, number of items, average rating) vary with fat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donut chart.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Total sales by item type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identify the performance of different item types in terms of total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metrics: assess how other </a:t>
            </a:r>
            <a:r>
              <a:rPr lang="en-GB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(average sales, number of items ,average rating)    vary with fat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type: bar chart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Fat content by outlet for total sales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compare total sales across different outlets segmented by fat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 assess how other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(average sales, number of items, average rating) vary with fat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stacked column chart.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Total sales by outlet establishment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evaluate how the age or type of outlet establishment influences total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line chart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Sales by outlet size: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analyse the correlations between outlet size and total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donut/ pie chart.</a:t>
            </a:r>
          </a:p>
          <a:p>
            <a:pPr marL="457200" lvl="1" indent="0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1B88-925E-44A2-B1D8-EB039C20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211977"/>
            <a:ext cx="11497235" cy="6403975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Sales by outlet location: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assess the geographic distribution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ofsales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locations.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funnel map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All metrics by outlet type: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provide a comprehensive view of all key metric( total sales, average sales, number of items, average rating) broken down by different outlet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 matrix card.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04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402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Chari</dc:creator>
  <cp:lastModifiedBy>Sahana Chari</cp:lastModifiedBy>
  <cp:revision>14</cp:revision>
  <dcterms:created xsi:type="dcterms:W3CDTF">2024-12-19T05:17:40Z</dcterms:created>
  <dcterms:modified xsi:type="dcterms:W3CDTF">2025-02-06T06:02:43Z</dcterms:modified>
</cp:coreProperties>
</file>