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27432000" cx="45720000"/>
  <p:notesSz cx="6858000" cy="9144000"/>
  <p:embeddedFontLst>
    <p:embeddedFont>
      <p:font typeface="Century Gothic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640">
          <p15:clr>
            <a:srgbClr val="A4A3A4"/>
          </p15:clr>
        </p15:guide>
        <p15:guide id="2" pos="144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640" orient="horz"/>
        <p:guide pos="1440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nturyGothic-bold.fntdata"/><Relationship Id="rId14" Type="http://schemas.openxmlformats.org/officeDocument/2006/relationships/font" Target="fonts/CenturyGothic-regular.fntdata"/><Relationship Id="rId17" Type="http://schemas.openxmlformats.org/officeDocument/2006/relationships/font" Target="fonts/CenturyGothic-boldItalic.fntdata"/><Relationship Id="rId16" Type="http://schemas.openxmlformats.org/officeDocument/2006/relationships/font" Target="fonts/CenturyGothic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571919" y="685800"/>
            <a:ext cx="5714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747bffa11_5_183:notes"/>
          <p:cNvSpPr/>
          <p:nvPr>
            <p:ph idx="2" type="sldImg"/>
          </p:nvPr>
        </p:nvSpPr>
        <p:spPr>
          <a:xfrm>
            <a:off x="571919" y="685800"/>
            <a:ext cx="5714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747bffa11_5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747bffa11_2_39:notes"/>
          <p:cNvSpPr/>
          <p:nvPr>
            <p:ph idx="2" type="sldImg"/>
          </p:nvPr>
        </p:nvSpPr>
        <p:spPr>
          <a:xfrm>
            <a:off x="571919" y="685800"/>
            <a:ext cx="5714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747bffa11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747bffa11_2_54:notes"/>
          <p:cNvSpPr/>
          <p:nvPr>
            <p:ph idx="2" type="sldImg"/>
          </p:nvPr>
        </p:nvSpPr>
        <p:spPr>
          <a:xfrm>
            <a:off x="571919" y="685800"/>
            <a:ext cx="5714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747bffa11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747bffa11_2_46:notes"/>
          <p:cNvSpPr/>
          <p:nvPr>
            <p:ph idx="2" type="sldImg"/>
          </p:nvPr>
        </p:nvSpPr>
        <p:spPr>
          <a:xfrm>
            <a:off x="571919" y="685800"/>
            <a:ext cx="5714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747bffa11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747bffa11_2_59:notes"/>
          <p:cNvSpPr/>
          <p:nvPr>
            <p:ph idx="2" type="sldImg"/>
          </p:nvPr>
        </p:nvSpPr>
        <p:spPr>
          <a:xfrm>
            <a:off x="571919" y="685800"/>
            <a:ext cx="5714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747bffa11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747bffa11_2_64:notes"/>
          <p:cNvSpPr/>
          <p:nvPr>
            <p:ph idx="2" type="sldImg"/>
          </p:nvPr>
        </p:nvSpPr>
        <p:spPr>
          <a:xfrm>
            <a:off x="571919" y="685800"/>
            <a:ext cx="5714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747bffa11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747bffa11_2_69:notes"/>
          <p:cNvSpPr/>
          <p:nvPr>
            <p:ph idx="2" type="sldImg"/>
          </p:nvPr>
        </p:nvSpPr>
        <p:spPr>
          <a:xfrm>
            <a:off x="571919" y="685800"/>
            <a:ext cx="5714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747bffa11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747bffa11_5_339:notes"/>
          <p:cNvSpPr/>
          <p:nvPr>
            <p:ph idx="2" type="sldImg"/>
          </p:nvPr>
        </p:nvSpPr>
        <p:spPr>
          <a:xfrm>
            <a:off x="571919" y="685800"/>
            <a:ext cx="5714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747bffa11_5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558542" y="3971067"/>
            <a:ext cx="42603000" cy="10947300"/>
          </a:xfrm>
          <a:prstGeom prst="rect">
            <a:avLst/>
          </a:prstGeom>
        </p:spPr>
        <p:txBody>
          <a:bodyPr anchorCtr="0" anchor="b" bIns="436150" lIns="436150" spcFirstLastPara="1" rIns="436150" wrap="square" tIns="4361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800"/>
              <a:buNone/>
              <a:defRPr sz="2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800"/>
              <a:buNone/>
              <a:defRPr sz="2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800"/>
              <a:buNone/>
              <a:defRPr sz="2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800"/>
              <a:buNone/>
              <a:defRPr sz="2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800"/>
              <a:buNone/>
              <a:defRPr sz="2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800"/>
              <a:buNone/>
              <a:defRPr sz="2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800"/>
              <a:buNone/>
              <a:defRPr sz="2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800"/>
              <a:buNone/>
              <a:defRPr sz="2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800"/>
              <a:buNone/>
              <a:defRPr sz="2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558500" y="15115333"/>
            <a:ext cx="42603000" cy="4227300"/>
          </a:xfrm>
          <a:prstGeom prst="rect">
            <a:avLst/>
          </a:prstGeom>
        </p:spPr>
        <p:txBody>
          <a:bodyPr anchorCtr="0" anchor="t" bIns="436150" lIns="436150" spcFirstLastPara="1" rIns="436150" wrap="square" tIns="4361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42362289" y="24870490"/>
            <a:ext cx="2743500" cy="2099100"/>
          </a:xfrm>
          <a:prstGeom prst="rect">
            <a:avLst/>
          </a:prstGeom>
        </p:spPr>
        <p:txBody>
          <a:bodyPr anchorCtr="0" anchor="ctr" bIns="436150" lIns="436150" spcFirstLastPara="1" rIns="436150" wrap="square" tIns="4361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558500" y="5899333"/>
            <a:ext cx="42603000" cy="10472100"/>
          </a:xfrm>
          <a:prstGeom prst="rect">
            <a:avLst/>
          </a:prstGeom>
        </p:spPr>
        <p:txBody>
          <a:bodyPr anchorCtr="0" anchor="b" bIns="436150" lIns="436150" spcFirstLastPara="1" rIns="436150" wrap="square" tIns="4361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7200"/>
              <a:buNone/>
              <a:defRPr sz="5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7200"/>
              <a:buNone/>
              <a:defRPr sz="5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7200"/>
              <a:buNone/>
              <a:defRPr sz="5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7200"/>
              <a:buNone/>
              <a:defRPr sz="5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7200"/>
              <a:buNone/>
              <a:defRPr sz="5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7200"/>
              <a:buNone/>
              <a:defRPr sz="5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7200"/>
              <a:buNone/>
              <a:defRPr sz="5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7200"/>
              <a:buNone/>
              <a:defRPr sz="5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7200"/>
              <a:buNone/>
              <a:defRPr sz="57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558500" y="16811867"/>
            <a:ext cx="42603000" cy="6937500"/>
          </a:xfrm>
          <a:prstGeom prst="rect">
            <a:avLst/>
          </a:prstGeom>
        </p:spPr>
        <p:txBody>
          <a:bodyPr anchorCtr="0" anchor="t" bIns="436150" lIns="436150" spcFirstLastPara="1" rIns="436150" wrap="square" tIns="436150">
            <a:noAutofit/>
          </a:bodyPr>
          <a:lstStyle>
            <a:lvl1pPr indent="-774700" lvl="0" marL="457200" algn="ctr">
              <a:spcBef>
                <a:spcPts val="0"/>
              </a:spcBef>
              <a:spcAft>
                <a:spcPts val="0"/>
              </a:spcAft>
              <a:buSzPts val="8600"/>
              <a:buChar char="●"/>
              <a:defRPr/>
            </a:lvl1pPr>
            <a:lvl2pPr indent="-647700" lvl="1" marL="914400" algn="ctr">
              <a:spcBef>
                <a:spcPts val="7700"/>
              </a:spcBef>
              <a:spcAft>
                <a:spcPts val="0"/>
              </a:spcAft>
              <a:buSzPts val="6600"/>
              <a:buChar char="○"/>
              <a:defRPr/>
            </a:lvl2pPr>
            <a:lvl3pPr indent="-647700" lvl="2" marL="1371600" algn="ctr">
              <a:spcBef>
                <a:spcPts val="7700"/>
              </a:spcBef>
              <a:spcAft>
                <a:spcPts val="0"/>
              </a:spcAft>
              <a:buSzPts val="6600"/>
              <a:buChar char="■"/>
              <a:defRPr/>
            </a:lvl3pPr>
            <a:lvl4pPr indent="-647700" lvl="3" marL="1828800" algn="ctr">
              <a:spcBef>
                <a:spcPts val="7700"/>
              </a:spcBef>
              <a:spcAft>
                <a:spcPts val="0"/>
              </a:spcAft>
              <a:buSzPts val="6600"/>
              <a:buChar char="●"/>
              <a:defRPr/>
            </a:lvl4pPr>
            <a:lvl5pPr indent="-647700" lvl="4" marL="2286000" algn="ctr">
              <a:spcBef>
                <a:spcPts val="7700"/>
              </a:spcBef>
              <a:spcAft>
                <a:spcPts val="0"/>
              </a:spcAft>
              <a:buSzPts val="6600"/>
              <a:buChar char="○"/>
              <a:defRPr/>
            </a:lvl5pPr>
            <a:lvl6pPr indent="-647700" lvl="5" marL="2743200" algn="ctr">
              <a:spcBef>
                <a:spcPts val="7700"/>
              </a:spcBef>
              <a:spcAft>
                <a:spcPts val="0"/>
              </a:spcAft>
              <a:buSzPts val="6600"/>
              <a:buChar char="■"/>
              <a:defRPr/>
            </a:lvl6pPr>
            <a:lvl7pPr indent="-647700" lvl="6" marL="3200400" algn="ctr">
              <a:spcBef>
                <a:spcPts val="7700"/>
              </a:spcBef>
              <a:spcAft>
                <a:spcPts val="0"/>
              </a:spcAft>
              <a:buSzPts val="6600"/>
              <a:buChar char="●"/>
              <a:defRPr/>
            </a:lvl7pPr>
            <a:lvl8pPr indent="-647700" lvl="7" marL="3657600" algn="ctr">
              <a:spcBef>
                <a:spcPts val="7700"/>
              </a:spcBef>
              <a:spcAft>
                <a:spcPts val="0"/>
              </a:spcAft>
              <a:buSzPts val="6600"/>
              <a:buChar char="○"/>
              <a:defRPr/>
            </a:lvl8pPr>
            <a:lvl9pPr indent="-647700" lvl="8" marL="4114800" algn="ctr">
              <a:spcBef>
                <a:spcPts val="7700"/>
              </a:spcBef>
              <a:spcAft>
                <a:spcPts val="7700"/>
              </a:spcAft>
              <a:buSzPts val="66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42362289" y="24870490"/>
            <a:ext cx="2743500" cy="2099100"/>
          </a:xfrm>
          <a:prstGeom prst="rect">
            <a:avLst/>
          </a:prstGeom>
        </p:spPr>
        <p:txBody>
          <a:bodyPr anchorCtr="0" anchor="ctr" bIns="436150" lIns="436150" spcFirstLastPara="1" rIns="436150" wrap="square" tIns="4361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42362289" y="24870490"/>
            <a:ext cx="2743500" cy="2099100"/>
          </a:xfrm>
          <a:prstGeom prst="rect">
            <a:avLst/>
          </a:prstGeom>
        </p:spPr>
        <p:txBody>
          <a:bodyPr anchorCtr="0" anchor="ctr" bIns="436150" lIns="436150" spcFirstLastPara="1" rIns="436150" wrap="square" tIns="4361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558500" y="11471200"/>
            <a:ext cx="42603000" cy="4489500"/>
          </a:xfrm>
          <a:prstGeom prst="rect">
            <a:avLst/>
          </a:prstGeom>
        </p:spPr>
        <p:txBody>
          <a:bodyPr anchorCtr="0" anchor="ctr" bIns="436150" lIns="436150" spcFirstLastPara="1" rIns="436150" wrap="square" tIns="4361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7100"/>
              <a:buNone/>
              <a:defRPr sz="17100"/>
            </a:lvl1pPr>
            <a:lvl2pPr lvl="1" algn="ctr">
              <a:spcBef>
                <a:spcPts val="0"/>
              </a:spcBef>
              <a:spcAft>
                <a:spcPts val="0"/>
              </a:spcAft>
              <a:buSzPts val="17100"/>
              <a:buNone/>
              <a:defRPr sz="17100"/>
            </a:lvl2pPr>
            <a:lvl3pPr lvl="2" algn="ctr">
              <a:spcBef>
                <a:spcPts val="0"/>
              </a:spcBef>
              <a:spcAft>
                <a:spcPts val="0"/>
              </a:spcAft>
              <a:buSzPts val="17100"/>
              <a:buNone/>
              <a:defRPr sz="17100"/>
            </a:lvl3pPr>
            <a:lvl4pPr lvl="3" algn="ctr">
              <a:spcBef>
                <a:spcPts val="0"/>
              </a:spcBef>
              <a:spcAft>
                <a:spcPts val="0"/>
              </a:spcAft>
              <a:buSzPts val="17100"/>
              <a:buNone/>
              <a:defRPr sz="17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7100"/>
              <a:buNone/>
              <a:defRPr sz="17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7100"/>
              <a:buNone/>
              <a:defRPr sz="17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7100"/>
              <a:buNone/>
              <a:defRPr sz="17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7100"/>
              <a:buNone/>
              <a:defRPr sz="17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7100"/>
              <a:buNone/>
              <a:defRPr sz="171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42362289" y="24870490"/>
            <a:ext cx="2743500" cy="2099100"/>
          </a:xfrm>
          <a:prstGeom prst="rect">
            <a:avLst/>
          </a:prstGeom>
        </p:spPr>
        <p:txBody>
          <a:bodyPr anchorCtr="0" anchor="ctr" bIns="436150" lIns="436150" spcFirstLastPara="1" rIns="436150" wrap="square" tIns="4361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558500" y="2373467"/>
            <a:ext cx="42603000" cy="3054600"/>
          </a:xfrm>
          <a:prstGeom prst="rect">
            <a:avLst/>
          </a:prstGeom>
        </p:spPr>
        <p:txBody>
          <a:bodyPr anchorCtr="0" anchor="t" bIns="436150" lIns="436150" spcFirstLastPara="1" rIns="436150" wrap="square" tIns="436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558500" y="6146533"/>
            <a:ext cx="42603000" cy="18220800"/>
          </a:xfrm>
          <a:prstGeom prst="rect">
            <a:avLst/>
          </a:prstGeom>
        </p:spPr>
        <p:txBody>
          <a:bodyPr anchorCtr="0" anchor="t" bIns="436150" lIns="436150" spcFirstLastPara="1" rIns="436150" wrap="square" tIns="436150">
            <a:noAutofit/>
          </a:bodyPr>
          <a:lstStyle>
            <a:lvl1pPr indent="-774700" lvl="0" marL="457200">
              <a:spcBef>
                <a:spcPts val="0"/>
              </a:spcBef>
              <a:spcAft>
                <a:spcPts val="0"/>
              </a:spcAft>
              <a:buSzPts val="8600"/>
              <a:buChar char="●"/>
              <a:defRPr/>
            </a:lvl1pPr>
            <a:lvl2pPr indent="-647700" lvl="1" marL="914400">
              <a:spcBef>
                <a:spcPts val="7700"/>
              </a:spcBef>
              <a:spcAft>
                <a:spcPts val="0"/>
              </a:spcAft>
              <a:buSzPts val="6600"/>
              <a:buChar char="○"/>
              <a:defRPr/>
            </a:lvl2pPr>
            <a:lvl3pPr indent="-647700" lvl="2" marL="1371600">
              <a:spcBef>
                <a:spcPts val="7700"/>
              </a:spcBef>
              <a:spcAft>
                <a:spcPts val="0"/>
              </a:spcAft>
              <a:buSzPts val="6600"/>
              <a:buChar char="■"/>
              <a:defRPr/>
            </a:lvl3pPr>
            <a:lvl4pPr indent="-647700" lvl="3" marL="1828800">
              <a:spcBef>
                <a:spcPts val="7700"/>
              </a:spcBef>
              <a:spcAft>
                <a:spcPts val="0"/>
              </a:spcAft>
              <a:buSzPts val="6600"/>
              <a:buChar char="●"/>
              <a:defRPr/>
            </a:lvl4pPr>
            <a:lvl5pPr indent="-647700" lvl="4" marL="2286000">
              <a:spcBef>
                <a:spcPts val="7700"/>
              </a:spcBef>
              <a:spcAft>
                <a:spcPts val="0"/>
              </a:spcAft>
              <a:buSzPts val="6600"/>
              <a:buChar char="○"/>
              <a:defRPr/>
            </a:lvl5pPr>
            <a:lvl6pPr indent="-647700" lvl="5" marL="2743200">
              <a:spcBef>
                <a:spcPts val="7700"/>
              </a:spcBef>
              <a:spcAft>
                <a:spcPts val="0"/>
              </a:spcAft>
              <a:buSzPts val="6600"/>
              <a:buChar char="■"/>
              <a:defRPr/>
            </a:lvl6pPr>
            <a:lvl7pPr indent="-647700" lvl="6" marL="3200400">
              <a:spcBef>
                <a:spcPts val="7700"/>
              </a:spcBef>
              <a:spcAft>
                <a:spcPts val="0"/>
              </a:spcAft>
              <a:buSzPts val="6600"/>
              <a:buChar char="●"/>
              <a:defRPr/>
            </a:lvl7pPr>
            <a:lvl8pPr indent="-647700" lvl="7" marL="3657600">
              <a:spcBef>
                <a:spcPts val="7700"/>
              </a:spcBef>
              <a:spcAft>
                <a:spcPts val="0"/>
              </a:spcAft>
              <a:buSzPts val="6600"/>
              <a:buChar char="○"/>
              <a:defRPr/>
            </a:lvl8pPr>
            <a:lvl9pPr indent="-647700" lvl="8" marL="4114800">
              <a:spcBef>
                <a:spcPts val="7700"/>
              </a:spcBef>
              <a:spcAft>
                <a:spcPts val="7700"/>
              </a:spcAft>
              <a:buSzPts val="66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42362289" y="24870490"/>
            <a:ext cx="2743500" cy="2099100"/>
          </a:xfrm>
          <a:prstGeom prst="rect">
            <a:avLst/>
          </a:prstGeom>
        </p:spPr>
        <p:txBody>
          <a:bodyPr anchorCtr="0" anchor="ctr" bIns="436150" lIns="436150" spcFirstLastPara="1" rIns="436150" wrap="square" tIns="4361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558500" y="2373467"/>
            <a:ext cx="42603000" cy="3054600"/>
          </a:xfrm>
          <a:prstGeom prst="rect">
            <a:avLst/>
          </a:prstGeom>
        </p:spPr>
        <p:txBody>
          <a:bodyPr anchorCtr="0" anchor="t" bIns="436150" lIns="436150" spcFirstLastPara="1" rIns="436150" wrap="square" tIns="436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558500" y="6146533"/>
            <a:ext cx="19999500" cy="18220800"/>
          </a:xfrm>
          <a:prstGeom prst="rect">
            <a:avLst/>
          </a:prstGeom>
        </p:spPr>
        <p:txBody>
          <a:bodyPr anchorCtr="0" anchor="t" bIns="436150" lIns="436150" spcFirstLastPara="1" rIns="436150" wrap="square" tIns="436150">
            <a:noAutofit/>
          </a:bodyPr>
          <a:lstStyle>
            <a:lvl1pPr indent="-647700" lvl="0" marL="457200">
              <a:spcBef>
                <a:spcPts val="0"/>
              </a:spcBef>
              <a:spcAft>
                <a:spcPts val="0"/>
              </a:spcAft>
              <a:buSzPts val="6600"/>
              <a:buChar char="●"/>
              <a:defRPr sz="6600"/>
            </a:lvl1pPr>
            <a:lvl2pPr indent="-590550" lvl="1" marL="914400">
              <a:spcBef>
                <a:spcPts val="7700"/>
              </a:spcBef>
              <a:spcAft>
                <a:spcPts val="0"/>
              </a:spcAft>
              <a:buSzPts val="5700"/>
              <a:buChar char="○"/>
              <a:defRPr sz="5700"/>
            </a:lvl2pPr>
            <a:lvl3pPr indent="-590550" lvl="2" marL="1371600">
              <a:spcBef>
                <a:spcPts val="7700"/>
              </a:spcBef>
              <a:spcAft>
                <a:spcPts val="0"/>
              </a:spcAft>
              <a:buSzPts val="5700"/>
              <a:buChar char="■"/>
              <a:defRPr sz="5700"/>
            </a:lvl3pPr>
            <a:lvl4pPr indent="-590550" lvl="3" marL="1828800">
              <a:spcBef>
                <a:spcPts val="7700"/>
              </a:spcBef>
              <a:spcAft>
                <a:spcPts val="0"/>
              </a:spcAft>
              <a:buSzPts val="5700"/>
              <a:buChar char="●"/>
              <a:defRPr sz="5700"/>
            </a:lvl4pPr>
            <a:lvl5pPr indent="-590550" lvl="4" marL="2286000">
              <a:spcBef>
                <a:spcPts val="7700"/>
              </a:spcBef>
              <a:spcAft>
                <a:spcPts val="0"/>
              </a:spcAft>
              <a:buSzPts val="5700"/>
              <a:buChar char="○"/>
              <a:defRPr sz="5700"/>
            </a:lvl5pPr>
            <a:lvl6pPr indent="-590550" lvl="5" marL="2743200">
              <a:spcBef>
                <a:spcPts val="7700"/>
              </a:spcBef>
              <a:spcAft>
                <a:spcPts val="0"/>
              </a:spcAft>
              <a:buSzPts val="5700"/>
              <a:buChar char="■"/>
              <a:defRPr sz="5700"/>
            </a:lvl6pPr>
            <a:lvl7pPr indent="-590550" lvl="6" marL="3200400">
              <a:spcBef>
                <a:spcPts val="7700"/>
              </a:spcBef>
              <a:spcAft>
                <a:spcPts val="0"/>
              </a:spcAft>
              <a:buSzPts val="5700"/>
              <a:buChar char="●"/>
              <a:defRPr sz="5700"/>
            </a:lvl7pPr>
            <a:lvl8pPr indent="-590550" lvl="7" marL="3657600">
              <a:spcBef>
                <a:spcPts val="7700"/>
              </a:spcBef>
              <a:spcAft>
                <a:spcPts val="0"/>
              </a:spcAft>
              <a:buSzPts val="5700"/>
              <a:buChar char="○"/>
              <a:defRPr sz="5700"/>
            </a:lvl8pPr>
            <a:lvl9pPr indent="-590550" lvl="8" marL="4114800">
              <a:spcBef>
                <a:spcPts val="7700"/>
              </a:spcBef>
              <a:spcAft>
                <a:spcPts val="7700"/>
              </a:spcAft>
              <a:buSzPts val="5700"/>
              <a:buChar char="■"/>
              <a:defRPr sz="57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24162000" y="6146533"/>
            <a:ext cx="19999500" cy="18220800"/>
          </a:xfrm>
          <a:prstGeom prst="rect">
            <a:avLst/>
          </a:prstGeom>
        </p:spPr>
        <p:txBody>
          <a:bodyPr anchorCtr="0" anchor="t" bIns="436150" lIns="436150" spcFirstLastPara="1" rIns="436150" wrap="square" tIns="436150">
            <a:noAutofit/>
          </a:bodyPr>
          <a:lstStyle>
            <a:lvl1pPr indent="-647700" lvl="0" marL="457200">
              <a:spcBef>
                <a:spcPts val="0"/>
              </a:spcBef>
              <a:spcAft>
                <a:spcPts val="0"/>
              </a:spcAft>
              <a:buSzPts val="6600"/>
              <a:buChar char="●"/>
              <a:defRPr sz="6600"/>
            </a:lvl1pPr>
            <a:lvl2pPr indent="-590550" lvl="1" marL="914400">
              <a:spcBef>
                <a:spcPts val="7700"/>
              </a:spcBef>
              <a:spcAft>
                <a:spcPts val="0"/>
              </a:spcAft>
              <a:buSzPts val="5700"/>
              <a:buChar char="○"/>
              <a:defRPr sz="5700"/>
            </a:lvl2pPr>
            <a:lvl3pPr indent="-590550" lvl="2" marL="1371600">
              <a:spcBef>
                <a:spcPts val="7700"/>
              </a:spcBef>
              <a:spcAft>
                <a:spcPts val="0"/>
              </a:spcAft>
              <a:buSzPts val="5700"/>
              <a:buChar char="■"/>
              <a:defRPr sz="5700"/>
            </a:lvl3pPr>
            <a:lvl4pPr indent="-590550" lvl="3" marL="1828800">
              <a:spcBef>
                <a:spcPts val="7700"/>
              </a:spcBef>
              <a:spcAft>
                <a:spcPts val="0"/>
              </a:spcAft>
              <a:buSzPts val="5700"/>
              <a:buChar char="●"/>
              <a:defRPr sz="5700"/>
            </a:lvl4pPr>
            <a:lvl5pPr indent="-590550" lvl="4" marL="2286000">
              <a:spcBef>
                <a:spcPts val="7700"/>
              </a:spcBef>
              <a:spcAft>
                <a:spcPts val="0"/>
              </a:spcAft>
              <a:buSzPts val="5700"/>
              <a:buChar char="○"/>
              <a:defRPr sz="5700"/>
            </a:lvl5pPr>
            <a:lvl6pPr indent="-590550" lvl="5" marL="2743200">
              <a:spcBef>
                <a:spcPts val="7700"/>
              </a:spcBef>
              <a:spcAft>
                <a:spcPts val="0"/>
              </a:spcAft>
              <a:buSzPts val="5700"/>
              <a:buChar char="■"/>
              <a:defRPr sz="5700"/>
            </a:lvl6pPr>
            <a:lvl7pPr indent="-590550" lvl="6" marL="3200400">
              <a:spcBef>
                <a:spcPts val="7700"/>
              </a:spcBef>
              <a:spcAft>
                <a:spcPts val="0"/>
              </a:spcAft>
              <a:buSzPts val="5700"/>
              <a:buChar char="●"/>
              <a:defRPr sz="5700"/>
            </a:lvl7pPr>
            <a:lvl8pPr indent="-590550" lvl="7" marL="3657600">
              <a:spcBef>
                <a:spcPts val="7700"/>
              </a:spcBef>
              <a:spcAft>
                <a:spcPts val="0"/>
              </a:spcAft>
              <a:buSzPts val="5700"/>
              <a:buChar char="○"/>
              <a:defRPr sz="5700"/>
            </a:lvl8pPr>
            <a:lvl9pPr indent="-590550" lvl="8" marL="4114800">
              <a:spcBef>
                <a:spcPts val="7700"/>
              </a:spcBef>
              <a:spcAft>
                <a:spcPts val="7700"/>
              </a:spcAft>
              <a:buSzPts val="5700"/>
              <a:buChar char="■"/>
              <a:defRPr sz="57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42362289" y="24870490"/>
            <a:ext cx="2743500" cy="2099100"/>
          </a:xfrm>
          <a:prstGeom prst="rect">
            <a:avLst/>
          </a:prstGeom>
        </p:spPr>
        <p:txBody>
          <a:bodyPr anchorCtr="0" anchor="ctr" bIns="436150" lIns="436150" spcFirstLastPara="1" rIns="436150" wrap="square" tIns="4361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558500" y="2373467"/>
            <a:ext cx="42603000" cy="3054600"/>
          </a:xfrm>
          <a:prstGeom prst="rect">
            <a:avLst/>
          </a:prstGeom>
        </p:spPr>
        <p:txBody>
          <a:bodyPr anchorCtr="0" anchor="t" bIns="436150" lIns="436150" spcFirstLastPara="1" rIns="436150" wrap="square" tIns="436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42362289" y="24870490"/>
            <a:ext cx="2743500" cy="2099100"/>
          </a:xfrm>
          <a:prstGeom prst="rect">
            <a:avLst/>
          </a:prstGeom>
        </p:spPr>
        <p:txBody>
          <a:bodyPr anchorCtr="0" anchor="ctr" bIns="436150" lIns="436150" spcFirstLastPara="1" rIns="436150" wrap="square" tIns="4361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558500" y="2963200"/>
            <a:ext cx="14040000" cy="4030500"/>
          </a:xfrm>
          <a:prstGeom prst="rect">
            <a:avLst/>
          </a:prstGeom>
        </p:spPr>
        <p:txBody>
          <a:bodyPr anchorCtr="0" anchor="b" bIns="436150" lIns="436150" spcFirstLastPara="1" rIns="436150" wrap="square" tIns="436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500"/>
              <a:buNone/>
              <a:defRPr sz="11500"/>
            </a:lvl1pPr>
            <a:lvl2pPr lvl="1">
              <a:spcBef>
                <a:spcPts val="0"/>
              </a:spcBef>
              <a:spcAft>
                <a:spcPts val="0"/>
              </a:spcAft>
              <a:buSzPts val="11500"/>
              <a:buNone/>
              <a:defRPr sz="11500"/>
            </a:lvl2pPr>
            <a:lvl3pPr lvl="2">
              <a:spcBef>
                <a:spcPts val="0"/>
              </a:spcBef>
              <a:spcAft>
                <a:spcPts val="0"/>
              </a:spcAft>
              <a:buSzPts val="11500"/>
              <a:buNone/>
              <a:defRPr sz="11500"/>
            </a:lvl3pPr>
            <a:lvl4pPr lvl="3">
              <a:spcBef>
                <a:spcPts val="0"/>
              </a:spcBef>
              <a:spcAft>
                <a:spcPts val="0"/>
              </a:spcAft>
              <a:buSzPts val="11500"/>
              <a:buNone/>
              <a:defRPr sz="11500"/>
            </a:lvl4pPr>
            <a:lvl5pPr lvl="4">
              <a:spcBef>
                <a:spcPts val="0"/>
              </a:spcBef>
              <a:spcAft>
                <a:spcPts val="0"/>
              </a:spcAft>
              <a:buSzPts val="11500"/>
              <a:buNone/>
              <a:defRPr sz="11500"/>
            </a:lvl5pPr>
            <a:lvl6pPr lvl="5">
              <a:spcBef>
                <a:spcPts val="0"/>
              </a:spcBef>
              <a:spcAft>
                <a:spcPts val="0"/>
              </a:spcAft>
              <a:buSzPts val="11500"/>
              <a:buNone/>
              <a:defRPr sz="11500"/>
            </a:lvl6pPr>
            <a:lvl7pPr lvl="6">
              <a:spcBef>
                <a:spcPts val="0"/>
              </a:spcBef>
              <a:spcAft>
                <a:spcPts val="0"/>
              </a:spcAft>
              <a:buSzPts val="11500"/>
              <a:buNone/>
              <a:defRPr sz="11500"/>
            </a:lvl7pPr>
            <a:lvl8pPr lvl="7">
              <a:spcBef>
                <a:spcPts val="0"/>
              </a:spcBef>
              <a:spcAft>
                <a:spcPts val="0"/>
              </a:spcAft>
              <a:buSzPts val="11500"/>
              <a:buNone/>
              <a:defRPr sz="11500"/>
            </a:lvl8pPr>
            <a:lvl9pPr lvl="8">
              <a:spcBef>
                <a:spcPts val="0"/>
              </a:spcBef>
              <a:spcAft>
                <a:spcPts val="0"/>
              </a:spcAft>
              <a:buSzPts val="11500"/>
              <a:buNone/>
              <a:defRPr sz="115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558500" y="7411200"/>
            <a:ext cx="14040000" cy="16956900"/>
          </a:xfrm>
          <a:prstGeom prst="rect">
            <a:avLst/>
          </a:prstGeom>
        </p:spPr>
        <p:txBody>
          <a:bodyPr anchorCtr="0" anchor="t" bIns="436150" lIns="436150" spcFirstLastPara="1" rIns="436150" wrap="square" tIns="436150">
            <a:noAutofit/>
          </a:bodyPr>
          <a:lstStyle>
            <a:lvl1pPr indent="-590550" lvl="0" marL="457200">
              <a:spcBef>
                <a:spcPts val="0"/>
              </a:spcBef>
              <a:spcAft>
                <a:spcPts val="0"/>
              </a:spcAft>
              <a:buSzPts val="5700"/>
              <a:buChar char="●"/>
              <a:defRPr sz="5700"/>
            </a:lvl1pPr>
            <a:lvl2pPr indent="-590550" lvl="1" marL="914400">
              <a:spcBef>
                <a:spcPts val="7700"/>
              </a:spcBef>
              <a:spcAft>
                <a:spcPts val="0"/>
              </a:spcAft>
              <a:buSzPts val="5700"/>
              <a:buChar char="○"/>
              <a:defRPr sz="5700"/>
            </a:lvl2pPr>
            <a:lvl3pPr indent="-590550" lvl="2" marL="1371600">
              <a:spcBef>
                <a:spcPts val="7700"/>
              </a:spcBef>
              <a:spcAft>
                <a:spcPts val="0"/>
              </a:spcAft>
              <a:buSzPts val="5700"/>
              <a:buChar char="■"/>
              <a:defRPr sz="5700"/>
            </a:lvl3pPr>
            <a:lvl4pPr indent="-590550" lvl="3" marL="1828800">
              <a:spcBef>
                <a:spcPts val="7700"/>
              </a:spcBef>
              <a:spcAft>
                <a:spcPts val="0"/>
              </a:spcAft>
              <a:buSzPts val="5700"/>
              <a:buChar char="●"/>
              <a:defRPr sz="5700"/>
            </a:lvl4pPr>
            <a:lvl5pPr indent="-590550" lvl="4" marL="2286000">
              <a:spcBef>
                <a:spcPts val="7700"/>
              </a:spcBef>
              <a:spcAft>
                <a:spcPts val="0"/>
              </a:spcAft>
              <a:buSzPts val="5700"/>
              <a:buChar char="○"/>
              <a:defRPr sz="5700"/>
            </a:lvl5pPr>
            <a:lvl6pPr indent="-590550" lvl="5" marL="2743200">
              <a:spcBef>
                <a:spcPts val="7700"/>
              </a:spcBef>
              <a:spcAft>
                <a:spcPts val="0"/>
              </a:spcAft>
              <a:buSzPts val="5700"/>
              <a:buChar char="■"/>
              <a:defRPr sz="5700"/>
            </a:lvl6pPr>
            <a:lvl7pPr indent="-590550" lvl="6" marL="3200400">
              <a:spcBef>
                <a:spcPts val="7700"/>
              </a:spcBef>
              <a:spcAft>
                <a:spcPts val="0"/>
              </a:spcAft>
              <a:buSzPts val="5700"/>
              <a:buChar char="●"/>
              <a:defRPr sz="5700"/>
            </a:lvl7pPr>
            <a:lvl8pPr indent="-590550" lvl="7" marL="3657600">
              <a:spcBef>
                <a:spcPts val="7700"/>
              </a:spcBef>
              <a:spcAft>
                <a:spcPts val="0"/>
              </a:spcAft>
              <a:buSzPts val="5700"/>
              <a:buChar char="○"/>
              <a:defRPr sz="5700"/>
            </a:lvl8pPr>
            <a:lvl9pPr indent="-590550" lvl="8" marL="4114800">
              <a:spcBef>
                <a:spcPts val="7700"/>
              </a:spcBef>
              <a:spcAft>
                <a:spcPts val="7700"/>
              </a:spcAft>
              <a:buSzPts val="5700"/>
              <a:buChar char="■"/>
              <a:defRPr sz="57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42362289" y="24870490"/>
            <a:ext cx="2743500" cy="2099100"/>
          </a:xfrm>
          <a:prstGeom prst="rect">
            <a:avLst/>
          </a:prstGeom>
        </p:spPr>
        <p:txBody>
          <a:bodyPr anchorCtr="0" anchor="ctr" bIns="436150" lIns="436150" spcFirstLastPara="1" rIns="436150" wrap="square" tIns="4361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2451250" y="2400800"/>
            <a:ext cx="31839000" cy="21817500"/>
          </a:xfrm>
          <a:prstGeom prst="rect">
            <a:avLst/>
          </a:prstGeom>
        </p:spPr>
        <p:txBody>
          <a:bodyPr anchorCtr="0" anchor="ctr" bIns="436150" lIns="436150" spcFirstLastPara="1" rIns="436150" wrap="square" tIns="436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900"/>
              <a:buNone/>
              <a:defRPr sz="22900"/>
            </a:lvl1pPr>
            <a:lvl2pPr lvl="1">
              <a:spcBef>
                <a:spcPts val="0"/>
              </a:spcBef>
              <a:spcAft>
                <a:spcPts val="0"/>
              </a:spcAft>
              <a:buSzPts val="22900"/>
              <a:buNone/>
              <a:defRPr sz="22900"/>
            </a:lvl2pPr>
            <a:lvl3pPr lvl="2">
              <a:spcBef>
                <a:spcPts val="0"/>
              </a:spcBef>
              <a:spcAft>
                <a:spcPts val="0"/>
              </a:spcAft>
              <a:buSzPts val="22900"/>
              <a:buNone/>
              <a:defRPr sz="22900"/>
            </a:lvl3pPr>
            <a:lvl4pPr lvl="3">
              <a:spcBef>
                <a:spcPts val="0"/>
              </a:spcBef>
              <a:spcAft>
                <a:spcPts val="0"/>
              </a:spcAft>
              <a:buSzPts val="22900"/>
              <a:buNone/>
              <a:defRPr sz="22900"/>
            </a:lvl4pPr>
            <a:lvl5pPr lvl="4">
              <a:spcBef>
                <a:spcPts val="0"/>
              </a:spcBef>
              <a:spcAft>
                <a:spcPts val="0"/>
              </a:spcAft>
              <a:buSzPts val="22900"/>
              <a:buNone/>
              <a:defRPr sz="22900"/>
            </a:lvl5pPr>
            <a:lvl6pPr lvl="5">
              <a:spcBef>
                <a:spcPts val="0"/>
              </a:spcBef>
              <a:spcAft>
                <a:spcPts val="0"/>
              </a:spcAft>
              <a:buSzPts val="22900"/>
              <a:buNone/>
              <a:defRPr sz="22900"/>
            </a:lvl6pPr>
            <a:lvl7pPr lvl="6">
              <a:spcBef>
                <a:spcPts val="0"/>
              </a:spcBef>
              <a:spcAft>
                <a:spcPts val="0"/>
              </a:spcAft>
              <a:buSzPts val="22900"/>
              <a:buNone/>
              <a:defRPr sz="22900"/>
            </a:lvl7pPr>
            <a:lvl8pPr lvl="7">
              <a:spcBef>
                <a:spcPts val="0"/>
              </a:spcBef>
              <a:spcAft>
                <a:spcPts val="0"/>
              </a:spcAft>
              <a:buSzPts val="22900"/>
              <a:buNone/>
              <a:defRPr sz="22900"/>
            </a:lvl8pPr>
            <a:lvl9pPr lvl="8">
              <a:spcBef>
                <a:spcPts val="0"/>
              </a:spcBef>
              <a:spcAft>
                <a:spcPts val="0"/>
              </a:spcAft>
              <a:buSzPts val="22900"/>
              <a:buNone/>
              <a:defRPr sz="229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42362289" y="24870490"/>
            <a:ext cx="2743500" cy="2099100"/>
          </a:xfrm>
          <a:prstGeom prst="rect">
            <a:avLst/>
          </a:prstGeom>
        </p:spPr>
        <p:txBody>
          <a:bodyPr anchorCtr="0" anchor="ctr" bIns="436150" lIns="436150" spcFirstLastPara="1" rIns="436150" wrap="square" tIns="4361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22860000" y="-667"/>
            <a:ext cx="22860000" cy="2743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36150" lIns="436150" spcFirstLastPara="1" rIns="436150" wrap="square" tIns="43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1327500" y="6576933"/>
            <a:ext cx="20226300" cy="7905600"/>
          </a:xfrm>
          <a:prstGeom prst="rect">
            <a:avLst/>
          </a:prstGeom>
        </p:spPr>
        <p:txBody>
          <a:bodyPr anchorCtr="0" anchor="b" bIns="436150" lIns="436150" spcFirstLastPara="1" rIns="436150" wrap="square" tIns="4361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100"/>
              <a:buNone/>
              <a:defRPr sz="20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100"/>
              <a:buNone/>
              <a:defRPr sz="20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100"/>
              <a:buNone/>
              <a:defRPr sz="20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100"/>
              <a:buNone/>
              <a:defRPr sz="20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100"/>
              <a:buNone/>
              <a:defRPr sz="20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100"/>
              <a:buNone/>
              <a:defRPr sz="20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100"/>
              <a:buNone/>
              <a:defRPr sz="20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100"/>
              <a:buNone/>
              <a:defRPr sz="20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100"/>
              <a:buNone/>
              <a:defRPr sz="201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1327500" y="14949733"/>
            <a:ext cx="20226300" cy="6587400"/>
          </a:xfrm>
          <a:prstGeom prst="rect">
            <a:avLst/>
          </a:prstGeom>
        </p:spPr>
        <p:txBody>
          <a:bodyPr anchorCtr="0" anchor="t" bIns="436150" lIns="436150" spcFirstLastPara="1" rIns="436150" wrap="square" tIns="4361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24697500" y="3861733"/>
            <a:ext cx="19185000" cy="19707300"/>
          </a:xfrm>
          <a:prstGeom prst="rect">
            <a:avLst/>
          </a:prstGeom>
        </p:spPr>
        <p:txBody>
          <a:bodyPr anchorCtr="0" anchor="ctr" bIns="436150" lIns="436150" spcFirstLastPara="1" rIns="436150" wrap="square" tIns="436150">
            <a:noAutofit/>
          </a:bodyPr>
          <a:lstStyle>
            <a:lvl1pPr indent="-774700" lvl="0" marL="457200">
              <a:spcBef>
                <a:spcPts val="0"/>
              </a:spcBef>
              <a:spcAft>
                <a:spcPts val="0"/>
              </a:spcAft>
              <a:buSzPts val="8600"/>
              <a:buChar char="●"/>
              <a:defRPr/>
            </a:lvl1pPr>
            <a:lvl2pPr indent="-647700" lvl="1" marL="914400">
              <a:spcBef>
                <a:spcPts val="7700"/>
              </a:spcBef>
              <a:spcAft>
                <a:spcPts val="0"/>
              </a:spcAft>
              <a:buSzPts val="6600"/>
              <a:buChar char="○"/>
              <a:defRPr/>
            </a:lvl2pPr>
            <a:lvl3pPr indent="-647700" lvl="2" marL="1371600">
              <a:spcBef>
                <a:spcPts val="7700"/>
              </a:spcBef>
              <a:spcAft>
                <a:spcPts val="0"/>
              </a:spcAft>
              <a:buSzPts val="6600"/>
              <a:buChar char="■"/>
              <a:defRPr/>
            </a:lvl3pPr>
            <a:lvl4pPr indent="-647700" lvl="3" marL="1828800">
              <a:spcBef>
                <a:spcPts val="7700"/>
              </a:spcBef>
              <a:spcAft>
                <a:spcPts val="0"/>
              </a:spcAft>
              <a:buSzPts val="6600"/>
              <a:buChar char="●"/>
              <a:defRPr/>
            </a:lvl4pPr>
            <a:lvl5pPr indent="-647700" lvl="4" marL="2286000">
              <a:spcBef>
                <a:spcPts val="7700"/>
              </a:spcBef>
              <a:spcAft>
                <a:spcPts val="0"/>
              </a:spcAft>
              <a:buSzPts val="6600"/>
              <a:buChar char="○"/>
              <a:defRPr/>
            </a:lvl5pPr>
            <a:lvl6pPr indent="-647700" lvl="5" marL="2743200">
              <a:spcBef>
                <a:spcPts val="7700"/>
              </a:spcBef>
              <a:spcAft>
                <a:spcPts val="0"/>
              </a:spcAft>
              <a:buSzPts val="6600"/>
              <a:buChar char="■"/>
              <a:defRPr/>
            </a:lvl6pPr>
            <a:lvl7pPr indent="-647700" lvl="6" marL="3200400">
              <a:spcBef>
                <a:spcPts val="7700"/>
              </a:spcBef>
              <a:spcAft>
                <a:spcPts val="0"/>
              </a:spcAft>
              <a:buSzPts val="6600"/>
              <a:buChar char="●"/>
              <a:defRPr/>
            </a:lvl7pPr>
            <a:lvl8pPr indent="-647700" lvl="7" marL="3657600">
              <a:spcBef>
                <a:spcPts val="7700"/>
              </a:spcBef>
              <a:spcAft>
                <a:spcPts val="0"/>
              </a:spcAft>
              <a:buSzPts val="6600"/>
              <a:buChar char="○"/>
              <a:defRPr/>
            </a:lvl8pPr>
            <a:lvl9pPr indent="-647700" lvl="8" marL="4114800">
              <a:spcBef>
                <a:spcPts val="7700"/>
              </a:spcBef>
              <a:spcAft>
                <a:spcPts val="7700"/>
              </a:spcAft>
              <a:buSzPts val="66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42362289" y="24870490"/>
            <a:ext cx="2743500" cy="2099100"/>
          </a:xfrm>
          <a:prstGeom prst="rect">
            <a:avLst/>
          </a:prstGeom>
        </p:spPr>
        <p:txBody>
          <a:bodyPr anchorCtr="0" anchor="ctr" bIns="436150" lIns="436150" spcFirstLastPara="1" rIns="436150" wrap="square" tIns="4361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1558500" y="22563067"/>
            <a:ext cx="29994000" cy="3227100"/>
          </a:xfrm>
          <a:prstGeom prst="rect">
            <a:avLst/>
          </a:prstGeom>
        </p:spPr>
        <p:txBody>
          <a:bodyPr anchorCtr="0" anchor="ctr" bIns="436150" lIns="436150" spcFirstLastPara="1" rIns="436150" wrap="square" tIns="43615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42362289" y="24870490"/>
            <a:ext cx="2743500" cy="2099100"/>
          </a:xfrm>
          <a:prstGeom prst="rect">
            <a:avLst/>
          </a:prstGeom>
        </p:spPr>
        <p:txBody>
          <a:bodyPr anchorCtr="0" anchor="ctr" bIns="436150" lIns="436150" spcFirstLastPara="1" rIns="436150" wrap="square" tIns="4361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558500" y="2373467"/>
            <a:ext cx="42603000" cy="30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36150" lIns="436150" spcFirstLastPara="1" rIns="436150" wrap="square" tIns="436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400"/>
              <a:buNone/>
              <a:defRPr sz="13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400"/>
              <a:buNone/>
              <a:defRPr sz="13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400"/>
              <a:buNone/>
              <a:defRPr sz="13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400"/>
              <a:buNone/>
              <a:defRPr sz="13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400"/>
              <a:buNone/>
              <a:defRPr sz="13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400"/>
              <a:buNone/>
              <a:defRPr sz="13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400"/>
              <a:buNone/>
              <a:defRPr sz="13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400"/>
              <a:buNone/>
              <a:defRPr sz="13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400"/>
              <a:buNone/>
              <a:defRPr sz="13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558500" y="6146533"/>
            <a:ext cx="42603000" cy="18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36150" lIns="436150" spcFirstLastPara="1" rIns="436150" wrap="square" tIns="436150">
            <a:noAutofit/>
          </a:bodyPr>
          <a:lstStyle>
            <a:lvl1pPr indent="-7747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Char char="●"/>
              <a:defRPr sz="8600">
                <a:solidFill>
                  <a:schemeClr val="dk2"/>
                </a:solidFill>
              </a:defRPr>
            </a:lvl1pPr>
            <a:lvl2pPr indent="-647700" lvl="1" marL="914400">
              <a:lnSpc>
                <a:spcPct val="115000"/>
              </a:lnSpc>
              <a:spcBef>
                <a:spcPts val="7700"/>
              </a:spcBef>
              <a:spcAft>
                <a:spcPts val="0"/>
              </a:spcAft>
              <a:buClr>
                <a:schemeClr val="dk2"/>
              </a:buClr>
              <a:buSzPts val="6600"/>
              <a:buChar char="○"/>
              <a:defRPr sz="6600">
                <a:solidFill>
                  <a:schemeClr val="dk2"/>
                </a:solidFill>
              </a:defRPr>
            </a:lvl2pPr>
            <a:lvl3pPr indent="-647700" lvl="2" marL="1371600">
              <a:lnSpc>
                <a:spcPct val="115000"/>
              </a:lnSpc>
              <a:spcBef>
                <a:spcPts val="7700"/>
              </a:spcBef>
              <a:spcAft>
                <a:spcPts val="0"/>
              </a:spcAft>
              <a:buClr>
                <a:schemeClr val="dk2"/>
              </a:buClr>
              <a:buSzPts val="6600"/>
              <a:buChar char="■"/>
              <a:defRPr sz="6600">
                <a:solidFill>
                  <a:schemeClr val="dk2"/>
                </a:solidFill>
              </a:defRPr>
            </a:lvl3pPr>
            <a:lvl4pPr indent="-647700" lvl="3" marL="1828800">
              <a:lnSpc>
                <a:spcPct val="115000"/>
              </a:lnSpc>
              <a:spcBef>
                <a:spcPts val="7700"/>
              </a:spcBef>
              <a:spcAft>
                <a:spcPts val="0"/>
              </a:spcAft>
              <a:buClr>
                <a:schemeClr val="dk2"/>
              </a:buClr>
              <a:buSzPts val="6600"/>
              <a:buChar char="●"/>
              <a:defRPr sz="6600">
                <a:solidFill>
                  <a:schemeClr val="dk2"/>
                </a:solidFill>
              </a:defRPr>
            </a:lvl4pPr>
            <a:lvl5pPr indent="-647700" lvl="4" marL="2286000">
              <a:lnSpc>
                <a:spcPct val="115000"/>
              </a:lnSpc>
              <a:spcBef>
                <a:spcPts val="7700"/>
              </a:spcBef>
              <a:spcAft>
                <a:spcPts val="0"/>
              </a:spcAft>
              <a:buClr>
                <a:schemeClr val="dk2"/>
              </a:buClr>
              <a:buSzPts val="6600"/>
              <a:buChar char="○"/>
              <a:defRPr sz="6600">
                <a:solidFill>
                  <a:schemeClr val="dk2"/>
                </a:solidFill>
              </a:defRPr>
            </a:lvl5pPr>
            <a:lvl6pPr indent="-647700" lvl="5" marL="2743200">
              <a:lnSpc>
                <a:spcPct val="115000"/>
              </a:lnSpc>
              <a:spcBef>
                <a:spcPts val="7700"/>
              </a:spcBef>
              <a:spcAft>
                <a:spcPts val="0"/>
              </a:spcAft>
              <a:buClr>
                <a:schemeClr val="dk2"/>
              </a:buClr>
              <a:buSzPts val="6600"/>
              <a:buChar char="■"/>
              <a:defRPr sz="6600">
                <a:solidFill>
                  <a:schemeClr val="dk2"/>
                </a:solidFill>
              </a:defRPr>
            </a:lvl6pPr>
            <a:lvl7pPr indent="-647700" lvl="6" marL="3200400">
              <a:lnSpc>
                <a:spcPct val="115000"/>
              </a:lnSpc>
              <a:spcBef>
                <a:spcPts val="7700"/>
              </a:spcBef>
              <a:spcAft>
                <a:spcPts val="0"/>
              </a:spcAft>
              <a:buClr>
                <a:schemeClr val="dk2"/>
              </a:buClr>
              <a:buSzPts val="6600"/>
              <a:buChar char="●"/>
              <a:defRPr sz="6600">
                <a:solidFill>
                  <a:schemeClr val="dk2"/>
                </a:solidFill>
              </a:defRPr>
            </a:lvl7pPr>
            <a:lvl8pPr indent="-647700" lvl="7" marL="3657600">
              <a:lnSpc>
                <a:spcPct val="115000"/>
              </a:lnSpc>
              <a:spcBef>
                <a:spcPts val="7700"/>
              </a:spcBef>
              <a:spcAft>
                <a:spcPts val="0"/>
              </a:spcAft>
              <a:buClr>
                <a:schemeClr val="dk2"/>
              </a:buClr>
              <a:buSzPts val="6600"/>
              <a:buChar char="○"/>
              <a:defRPr sz="6600">
                <a:solidFill>
                  <a:schemeClr val="dk2"/>
                </a:solidFill>
              </a:defRPr>
            </a:lvl8pPr>
            <a:lvl9pPr indent="-647700" lvl="8" marL="4114800">
              <a:lnSpc>
                <a:spcPct val="115000"/>
              </a:lnSpc>
              <a:spcBef>
                <a:spcPts val="7700"/>
              </a:spcBef>
              <a:spcAft>
                <a:spcPts val="7700"/>
              </a:spcAft>
              <a:buClr>
                <a:schemeClr val="dk2"/>
              </a:buClr>
              <a:buSzPts val="6600"/>
              <a:buChar char="■"/>
              <a:defRPr sz="6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2362289" y="24870490"/>
            <a:ext cx="2743500" cy="20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36150" lIns="436150" spcFirstLastPara="1" rIns="436150" wrap="square" tIns="436150">
            <a:noAutofit/>
          </a:bodyPr>
          <a:lstStyle>
            <a:lvl1pPr lvl="0" algn="r">
              <a:buNone/>
              <a:defRPr sz="4700">
                <a:solidFill>
                  <a:schemeClr val="dk2"/>
                </a:solidFill>
              </a:defRPr>
            </a:lvl1pPr>
            <a:lvl2pPr lvl="1" algn="r">
              <a:buNone/>
              <a:defRPr sz="4700">
                <a:solidFill>
                  <a:schemeClr val="dk2"/>
                </a:solidFill>
              </a:defRPr>
            </a:lvl2pPr>
            <a:lvl3pPr lvl="2" algn="r">
              <a:buNone/>
              <a:defRPr sz="4700">
                <a:solidFill>
                  <a:schemeClr val="dk2"/>
                </a:solidFill>
              </a:defRPr>
            </a:lvl3pPr>
            <a:lvl4pPr lvl="3" algn="r">
              <a:buNone/>
              <a:defRPr sz="4700">
                <a:solidFill>
                  <a:schemeClr val="dk2"/>
                </a:solidFill>
              </a:defRPr>
            </a:lvl4pPr>
            <a:lvl5pPr lvl="4" algn="r">
              <a:buNone/>
              <a:defRPr sz="4700">
                <a:solidFill>
                  <a:schemeClr val="dk2"/>
                </a:solidFill>
              </a:defRPr>
            </a:lvl5pPr>
            <a:lvl6pPr lvl="5" algn="r">
              <a:buNone/>
              <a:defRPr sz="4700">
                <a:solidFill>
                  <a:schemeClr val="dk2"/>
                </a:solidFill>
              </a:defRPr>
            </a:lvl6pPr>
            <a:lvl7pPr lvl="6" algn="r">
              <a:buNone/>
              <a:defRPr sz="4700">
                <a:solidFill>
                  <a:schemeClr val="dk2"/>
                </a:solidFill>
              </a:defRPr>
            </a:lvl7pPr>
            <a:lvl8pPr lvl="7" algn="r">
              <a:buNone/>
              <a:defRPr sz="4700">
                <a:solidFill>
                  <a:schemeClr val="dk2"/>
                </a:solidFill>
              </a:defRPr>
            </a:lvl8pPr>
            <a:lvl9pPr lvl="8" algn="r">
              <a:buNone/>
              <a:defRPr sz="47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6.xml"/><Relationship Id="rId10" Type="http://schemas.openxmlformats.org/officeDocument/2006/relationships/slide" Target="/ppt/slides/slide6.xml"/><Relationship Id="rId13" Type="http://schemas.openxmlformats.org/officeDocument/2006/relationships/slide" Target="/ppt/slides/slide6.xml"/><Relationship Id="rId12" Type="http://schemas.openxmlformats.org/officeDocument/2006/relationships/slide" Target="/ppt/slides/slide6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slide" Target="/ppt/slides/slide3.xml"/><Relationship Id="rId4" Type="http://schemas.openxmlformats.org/officeDocument/2006/relationships/image" Target="../media/image3.png"/><Relationship Id="rId9" Type="http://schemas.openxmlformats.org/officeDocument/2006/relationships/slide" Target="/ppt/slides/slide6.xml"/><Relationship Id="rId15" Type="http://schemas.openxmlformats.org/officeDocument/2006/relationships/image" Target="../media/image2.jpg"/><Relationship Id="rId14" Type="http://schemas.openxmlformats.org/officeDocument/2006/relationships/slide" Target="/ppt/slides/slide7.xml"/><Relationship Id="rId17" Type="http://schemas.openxmlformats.org/officeDocument/2006/relationships/image" Target="../media/image1.png"/><Relationship Id="rId16" Type="http://schemas.openxmlformats.org/officeDocument/2006/relationships/slide" Target="/ppt/slides/slide3.xml"/><Relationship Id="rId5" Type="http://schemas.openxmlformats.org/officeDocument/2006/relationships/slide" Target="/ppt/slides/slide2.xml"/><Relationship Id="rId19" Type="http://schemas.openxmlformats.org/officeDocument/2006/relationships/image" Target="../media/image4.jpg"/><Relationship Id="rId6" Type="http://schemas.openxmlformats.org/officeDocument/2006/relationships/slide" Target="/ppt/slides/slide4.xml"/><Relationship Id="rId18" Type="http://schemas.openxmlformats.org/officeDocument/2006/relationships/slide" Target="/ppt/slides/slide5.xml"/><Relationship Id="rId7" Type="http://schemas.openxmlformats.org/officeDocument/2006/relationships/slide" Target="/ppt/slides/slide6.xml"/><Relationship Id="rId8" Type="http://schemas.openxmlformats.org/officeDocument/2006/relationships/slide" Target="/ppt/slides/slide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1.xml"/><Relationship Id="rId4" Type="http://schemas.openxmlformats.org/officeDocument/2006/relationships/slide" Target="/ppt/slides/slide1.xml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1.xml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0" Type="http://schemas.openxmlformats.org/officeDocument/2006/relationships/slide" Target="/ppt/slides/slide1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1.xml"/><Relationship Id="rId4" Type="http://schemas.openxmlformats.org/officeDocument/2006/relationships/slide" Target="/ppt/slides/slide1.xml"/><Relationship Id="rId9" Type="http://schemas.openxmlformats.org/officeDocument/2006/relationships/slide" Target="/ppt/slides/slide1.xml"/><Relationship Id="rId5" Type="http://schemas.openxmlformats.org/officeDocument/2006/relationships/slide" Target="/ppt/slides/slide1.xml"/><Relationship Id="rId6" Type="http://schemas.openxmlformats.org/officeDocument/2006/relationships/slide" Target="/ppt/slides/slide1.xml"/><Relationship Id="rId7" Type="http://schemas.openxmlformats.org/officeDocument/2006/relationships/slide" Target="/ppt/slides/slide1.xml"/><Relationship Id="rId8" Type="http://schemas.openxmlformats.org/officeDocument/2006/relationships/slide" Target="/ppt/slides/slide1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1.xml"/><Relationship Id="rId4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6.xml"/><Relationship Id="rId10" Type="http://schemas.openxmlformats.org/officeDocument/2006/relationships/slide" Target="/ppt/slides/slide6.xml"/><Relationship Id="rId13" Type="http://schemas.openxmlformats.org/officeDocument/2006/relationships/slide" Target="/ppt/slides/slide6.xml"/><Relationship Id="rId12" Type="http://schemas.openxmlformats.org/officeDocument/2006/relationships/slide" Target="/ppt/slides/slide6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3.xml"/><Relationship Id="rId4" Type="http://schemas.openxmlformats.org/officeDocument/2006/relationships/image" Target="../media/image3.png"/><Relationship Id="rId9" Type="http://schemas.openxmlformats.org/officeDocument/2006/relationships/slide" Target="/ppt/slides/slide6.xml"/><Relationship Id="rId15" Type="http://schemas.openxmlformats.org/officeDocument/2006/relationships/image" Target="../media/image2.jpg"/><Relationship Id="rId14" Type="http://schemas.openxmlformats.org/officeDocument/2006/relationships/slide" Target="/ppt/slides/slide7.xml"/><Relationship Id="rId17" Type="http://schemas.openxmlformats.org/officeDocument/2006/relationships/image" Target="../media/image1.png"/><Relationship Id="rId16" Type="http://schemas.openxmlformats.org/officeDocument/2006/relationships/slide" Target="/ppt/slides/slide3.xml"/><Relationship Id="rId5" Type="http://schemas.openxmlformats.org/officeDocument/2006/relationships/slide" Target="/ppt/slides/slide2.xml"/><Relationship Id="rId19" Type="http://schemas.openxmlformats.org/officeDocument/2006/relationships/image" Target="../media/image6.jpg"/><Relationship Id="rId6" Type="http://schemas.openxmlformats.org/officeDocument/2006/relationships/slide" Target="/ppt/slides/slide4.xml"/><Relationship Id="rId18" Type="http://schemas.openxmlformats.org/officeDocument/2006/relationships/slide" Target="/ppt/slides/slide5.xml"/><Relationship Id="rId7" Type="http://schemas.openxmlformats.org/officeDocument/2006/relationships/slide" Target="/ppt/slides/slide6.xml"/><Relationship Id="rId8" Type="http://schemas.openxmlformats.org/officeDocument/2006/relationships/slide" Target="/ppt/slides/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>
            <a:hlinkClick action="ppaction://hlinksldjump" r:id="rId3"/>
          </p:cNvPr>
          <p:cNvSpPr/>
          <p:nvPr/>
        </p:nvSpPr>
        <p:spPr>
          <a:xfrm>
            <a:off x="30758750" y="5150825"/>
            <a:ext cx="14869500" cy="2238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8850" lIns="347450" spcFirstLastPara="1" rIns="438850" wrap="square" tIns="43885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Original Code Coverage was at 35%, we fixed old tests and included new tests for every feature pushed.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New coverage is as shown below: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438" y="-250325"/>
            <a:ext cx="45720000" cy="3716700"/>
          </a:xfrm>
          <a:prstGeom prst="rect">
            <a:avLst/>
          </a:prstGeom>
          <a:solidFill>
            <a:srgbClr val="54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38850" lIns="438850" spcFirstLastPara="1" rIns="438850" wrap="square" tIns="438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" y="-125162"/>
            <a:ext cx="12151358" cy="34663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4276850" y="0"/>
            <a:ext cx="30568500" cy="26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38850" lIns="438850" spcFirstLastPara="1" rIns="438850" wrap="square" tIns="438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CSCE 606 Project Collection and Assignment</a:t>
            </a:r>
            <a:endParaRPr sz="70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Abishalini Sivaraman, Abraham Gerard Sebastian, Akansha Agarwal, Aurosmita Khansama, Harish Kumar, Sahan Suresh Alva, Vaishnavi Chauhan   </a:t>
            </a:r>
            <a:endParaRPr sz="38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0" y="3748600"/>
            <a:ext cx="14463900" cy="1133700"/>
          </a:xfrm>
          <a:prstGeom prst="rect">
            <a:avLst/>
          </a:prstGeom>
          <a:solidFill>
            <a:srgbClr val="54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38850" lIns="438850" spcFirstLastPara="1" rIns="438850" wrap="square" tIns="438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0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Introduction</a:t>
            </a:r>
            <a:endParaRPr b="1" sz="7700">
              <a:solidFill>
                <a:srgbClr val="FFFFFF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14859150" y="3748600"/>
            <a:ext cx="15387900" cy="1133700"/>
          </a:xfrm>
          <a:prstGeom prst="rect">
            <a:avLst/>
          </a:prstGeom>
          <a:solidFill>
            <a:srgbClr val="54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38850" lIns="438850" spcFirstLastPara="1" rIns="438850" wrap="square" tIns="438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0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Features </a:t>
            </a:r>
            <a:endParaRPr b="1" sz="7700">
              <a:solidFill>
                <a:srgbClr val="FFFFFF"/>
              </a:solidFill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30642300" y="3748600"/>
            <a:ext cx="14985900" cy="1133700"/>
          </a:xfrm>
          <a:prstGeom prst="rect">
            <a:avLst/>
          </a:prstGeom>
          <a:solidFill>
            <a:srgbClr val="54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38850" lIns="438850" spcFirstLastPara="1" rIns="438850" wrap="square" tIns="438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0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Test Coverage</a:t>
            </a:r>
            <a:endParaRPr sz="50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30642300" y="13173150"/>
            <a:ext cx="14985900" cy="1133700"/>
          </a:xfrm>
          <a:prstGeom prst="rect">
            <a:avLst/>
          </a:prstGeom>
          <a:solidFill>
            <a:srgbClr val="54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38850" lIns="438850" spcFirstLastPara="1" rIns="438850" wrap="square" tIns="438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0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Flowchart</a:t>
            </a:r>
            <a:endParaRPr b="1" sz="7700">
              <a:solidFill>
                <a:srgbClr val="FFFFFF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14859125" y="13173138"/>
            <a:ext cx="15387900" cy="1133700"/>
          </a:xfrm>
          <a:prstGeom prst="rect">
            <a:avLst/>
          </a:prstGeom>
          <a:solidFill>
            <a:srgbClr val="54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38850" lIns="438850" spcFirstLastPara="1" rIns="438850" wrap="square" tIns="438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0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User </a:t>
            </a:r>
            <a:r>
              <a:rPr lang="en" sz="50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Stories</a:t>
            </a:r>
            <a:endParaRPr b="1" sz="7700">
              <a:solidFill>
                <a:srgbClr val="FFFFFF"/>
              </a:solidFill>
            </a:endParaRPr>
          </a:p>
        </p:txBody>
      </p:sp>
      <p:sp>
        <p:nvSpPr>
          <p:cNvPr id="63" name="Google Shape;63;p13">
            <a:hlinkClick action="ppaction://hlinksldjump" r:id="rId5"/>
          </p:cNvPr>
          <p:cNvSpPr/>
          <p:nvPr/>
        </p:nvSpPr>
        <p:spPr>
          <a:xfrm>
            <a:off x="-200" y="4931400"/>
            <a:ext cx="14463900" cy="7624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38850" lIns="438850" spcFirstLastPara="1" rIns="438850" wrap="square" tIns="43885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Application Objective - 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●"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Manage formation of teams.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●"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Assign projects to team according to preferences .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●"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Allow admin to easily modify team and project details.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●"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Allow admin to easily transition data across semesters.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Customer - Dr. Hank Walker (CSCE 436/606 Instructor)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Stakeholders -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●"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Course Instructor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●"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Course TAs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●"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Student of CSCE 436/606 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https://docs.google.com/presentation/d/1Nv9ELeEsZ7e9uPmnDuBfIr</a:t>
            </a:r>
            <a:endParaRPr/>
          </a:p>
        </p:txBody>
      </p:sp>
      <p:sp>
        <p:nvSpPr>
          <p:cNvPr id="65" name="Google Shape;65;p13">
            <a:hlinkClick action="ppaction://hlinksldjump" r:id="rId6"/>
          </p:cNvPr>
          <p:cNvSpPr/>
          <p:nvPr/>
        </p:nvSpPr>
        <p:spPr>
          <a:xfrm>
            <a:off x="14850825" y="4842300"/>
            <a:ext cx="15387900" cy="7803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38850" lIns="347450" spcFirstLastPara="1" rIns="438850" wrap="square" tIns="43885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New Features -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●"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Search and Sort users by UIN, Name or Team.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●"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Included Personal Email attribute to each User.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●"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Semester Migration along with an option to download semester information in an excel sheet.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●"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Granting and revoking admin privileges.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●"/>
            </a:pPr>
            <a:r>
              <a:rPr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students and admin can view their team’s project preferences(Only leader can edit, prior to assignment).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Fixes to Old Features -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●"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Password Reset via email.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●"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Removed login using NETID.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●"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Teams with students and assigned projects cannot be deleted.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3">
            <a:hlinkClick action="ppaction://hlinksldjump" r:id="rId7"/>
          </p:cNvPr>
          <p:cNvSpPr/>
          <p:nvPr/>
        </p:nvSpPr>
        <p:spPr>
          <a:xfrm>
            <a:off x="14859125" y="14306850"/>
            <a:ext cx="15387900" cy="1224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400">
                <a:solidFill>
                  <a:srgbClr val="F4F4F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current semester</a:t>
            </a:r>
            <a:endParaRPr/>
          </a:p>
        </p:txBody>
      </p:sp>
      <p:sp>
        <p:nvSpPr>
          <p:cNvPr id="67" name="Google Shape;67;p13">
            <a:hlinkClick action="ppaction://hlinksldjump" r:id="rId8"/>
          </p:cNvPr>
          <p:cNvSpPr txBox="1"/>
          <p:nvPr/>
        </p:nvSpPr>
        <p:spPr>
          <a:xfrm>
            <a:off x="15476150" y="15453600"/>
            <a:ext cx="4431300" cy="4445700"/>
          </a:xfrm>
          <a:prstGeom prst="rect">
            <a:avLst/>
          </a:prstGeom>
          <a:solidFill>
            <a:srgbClr val="4A1413"/>
          </a:solidFill>
          <a:ln cap="flat" cmpd="sng" w="9525">
            <a:solidFill>
              <a:srgbClr val="4A14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4F4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a </a:t>
            </a:r>
            <a:r>
              <a:rPr b="1" lang="en" sz="3200">
                <a:solidFill>
                  <a:srgbClr val="F4F4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Student,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4F4F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3200">
                <a:solidFill>
                  <a:srgbClr val="F4F4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want to reset my password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4F4F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4F4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that I have an alternate way to login when I forget my password.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3">
            <a:hlinkClick action="ppaction://hlinksldjump" r:id="rId9"/>
          </p:cNvPr>
          <p:cNvSpPr txBox="1"/>
          <p:nvPr/>
        </p:nvSpPr>
        <p:spPr>
          <a:xfrm>
            <a:off x="20351900" y="15453600"/>
            <a:ext cx="4431300" cy="4445700"/>
          </a:xfrm>
          <a:prstGeom prst="rect">
            <a:avLst/>
          </a:prstGeom>
          <a:solidFill>
            <a:srgbClr val="4A1413"/>
          </a:solidFill>
          <a:ln cap="flat" cmpd="sng" w="9525">
            <a:solidFill>
              <a:srgbClr val="4A14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4F4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an </a:t>
            </a:r>
            <a:r>
              <a:rPr b="1" lang="en" sz="3200">
                <a:solidFill>
                  <a:srgbClr val="F4F4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Admin,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4F4F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4F4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want to search and sort student’s information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4F4F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4F4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that I can find/edit information of a particular student.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3">
            <a:hlinkClick action="ppaction://hlinksldjump" r:id="rId10"/>
          </p:cNvPr>
          <p:cNvSpPr txBox="1"/>
          <p:nvPr/>
        </p:nvSpPr>
        <p:spPr>
          <a:xfrm>
            <a:off x="25096050" y="15453601"/>
            <a:ext cx="4848900" cy="4445700"/>
          </a:xfrm>
          <a:prstGeom prst="rect">
            <a:avLst/>
          </a:prstGeom>
          <a:solidFill>
            <a:srgbClr val="4A1413"/>
          </a:solidFill>
          <a:ln cap="flat" cmpd="sng" w="9525">
            <a:solidFill>
              <a:srgbClr val="4A14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4F4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a </a:t>
            </a:r>
            <a:r>
              <a:rPr b="1" lang="en" sz="3200">
                <a:solidFill>
                  <a:srgbClr val="F4F4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Member,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4F4F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4F4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want to see the project selections</a:t>
            </a:r>
            <a:endParaRPr sz="3200">
              <a:solidFill>
                <a:srgbClr val="F4F4F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4F4F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4F4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that I can view the projects chosen by the team leader. 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3">
            <a:hlinkClick action="ppaction://hlinksldjump" r:id="rId11"/>
          </p:cNvPr>
          <p:cNvSpPr txBox="1"/>
          <p:nvPr/>
        </p:nvSpPr>
        <p:spPr>
          <a:xfrm>
            <a:off x="25096050" y="20589875"/>
            <a:ext cx="4848900" cy="5092500"/>
          </a:xfrm>
          <a:prstGeom prst="rect">
            <a:avLst/>
          </a:prstGeom>
          <a:solidFill>
            <a:srgbClr val="4A1413"/>
          </a:solidFill>
          <a:ln cap="flat" cmpd="sng" w="9525">
            <a:solidFill>
              <a:srgbClr val="4A14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4F4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an </a:t>
            </a:r>
            <a:r>
              <a:rPr b="1" lang="en" sz="3200">
                <a:solidFill>
                  <a:srgbClr val="F4F4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Admin,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4F4F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4F4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want to migrate to a new semester and download all information for current semester 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4F4F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4F4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that I can save time and easily update the application for the new semester.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3">
            <a:hlinkClick action="ppaction://hlinksldjump" r:id="rId12"/>
          </p:cNvPr>
          <p:cNvSpPr txBox="1"/>
          <p:nvPr/>
        </p:nvSpPr>
        <p:spPr>
          <a:xfrm>
            <a:off x="20351950" y="20589875"/>
            <a:ext cx="4431300" cy="5092500"/>
          </a:xfrm>
          <a:prstGeom prst="rect">
            <a:avLst/>
          </a:prstGeom>
          <a:solidFill>
            <a:srgbClr val="4A1413"/>
          </a:solidFill>
          <a:ln cap="flat" cmpd="sng" w="9525">
            <a:solidFill>
              <a:srgbClr val="4A14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4F4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a </a:t>
            </a:r>
            <a:r>
              <a:rPr b="1" lang="en" sz="3200">
                <a:solidFill>
                  <a:srgbClr val="F4F4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Leader,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4F4F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4F4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want the capability to modify project preferences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4F4F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4F4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that I can change my preferences after the initial selection if required.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3">
            <a:hlinkClick action="ppaction://hlinksldjump" r:id="rId13"/>
          </p:cNvPr>
          <p:cNvSpPr txBox="1"/>
          <p:nvPr/>
        </p:nvSpPr>
        <p:spPr>
          <a:xfrm>
            <a:off x="15476150" y="20589875"/>
            <a:ext cx="4431300" cy="5092500"/>
          </a:xfrm>
          <a:prstGeom prst="rect">
            <a:avLst/>
          </a:prstGeom>
          <a:solidFill>
            <a:srgbClr val="4A1413"/>
          </a:solidFill>
          <a:ln cap="flat" cmpd="sng" w="9525">
            <a:solidFill>
              <a:srgbClr val="4A14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4F4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an </a:t>
            </a:r>
            <a:r>
              <a:rPr b="1" lang="en" sz="3200">
                <a:solidFill>
                  <a:srgbClr val="F4F4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Admin,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4F4F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4F4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want to grant/revoke admin privileges to new users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4F4F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4F4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that I can have multiple admins and share work with the TAs.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3" name="Google Shape;73;p13">
            <a:hlinkClick action="ppaction://hlinksldjump" r:id="rId14"/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0857700" y="14459250"/>
            <a:ext cx="14463900" cy="12090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3">
            <a:hlinkClick action="ppaction://hlinksldjump" r:id="rId16"/>
          </p:cNvPr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30758750" y="7605550"/>
            <a:ext cx="14869499" cy="4974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>
            <a:hlinkClick action="ppaction://hlinksldjump" r:id="rId18"/>
          </p:cNvPr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142750" y="14052900"/>
            <a:ext cx="14321102" cy="12242702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/>
          <p:nvPr/>
        </p:nvSpPr>
        <p:spPr>
          <a:xfrm>
            <a:off x="142750" y="13173150"/>
            <a:ext cx="14321100" cy="1133700"/>
          </a:xfrm>
          <a:prstGeom prst="rect">
            <a:avLst/>
          </a:prstGeom>
          <a:solidFill>
            <a:srgbClr val="54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38850" lIns="438850" spcFirstLastPara="1" rIns="438850" wrap="square" tIns="438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0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Database Schema </a:t>
            </a:r>
            <a:endParaRPr b="1" sz="7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title"/>
          </p:nvPr>
        </p:nvSpPr>
        <p:spPr>
          <a:xfrm>
            <a:off x="1558500" y="2373467"/>
            <a:ext cx="42603000" cy="3054600"/>
          </a:xfrm>
          <a:prstGeom prst="rect">
            <a:avLst/>
          </a:prstGeom>
        </p:spPr>
        <p:txBody>
          <a:bodyPr anchorCtr="0" anchor="t" bIns="436150" lIns="436150" spcFirstLastPara="1" rIns="436150" wrap="square" tIns="43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 txBox="1"/>
          <p:nvPr>
            <p:ph idx="1" type="body"/>
          </p:nvPr>
        </p:nvSpPr>
        <p:spPr>
          <a:xfrm>
            <a:off x="1558500" y="6146533"/>
            <a:ext cx="42603000" cy="18220800"/>
          </a:xfrm>
          <a:prstGeom prst="rect">
            <a:avLst/>
          </a:prstGeom>
        </p:spPr>
        <p:txBody>
          <a:bodyPr anchorCtr="0" anchor="t" bIns="436150" lIns="436150" spcFirstLastPara="1" rIns="436150" wrap="square" tIns="43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770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>
            <a:hlinkClick action="ppaction://hlinksldjump" r:id="rId3"/>
          </p:cNvPr>
          <p:cNvSpPr/>
          <p:nvPr/>
        </p:nvSpPr>
        <p:spPr>
          <a:xfrm>
            <a:off x="1558500" y="6146525"/>
            <a:ext cx="42603000" cy="18220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38850" lIns="438850" spcFirstLastPara="1" rIns="438850" wrap="square" tIns="43885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>
                <a:latin typeface="Times New Roman"/>
                <a:ea typeface="Times New Roman"/>
                <a:cs typeface="Times New Roman"/>
                <a:sym typeface="Times New Roman"/>
              </a:rPr>
              <a:t>Application Objective - </a:t>
            </a:r>
            <a:endParaRPr sz="9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800100" lvl="0" marL="457200" rtl="0" algn="just">
              <a:spcBef>
                <a:spcPts val="0"/>
              </a:spcBef>
              <a:spcAft>
                <a:spcPts val="0"/>
              </a:spcAft>
              <a:buSzPts val="9000"/>
              <a:buFont typeface="Times New Roman"/>
              <a:buChar char="●"/>
            </a:pPr>
            <a:r>
              <a:rPr lang="en" sz="9000">
                <a:latin typeface="Times New Roman"/>
                <a:ea typeface="Times New Roman"/>
                <a:cs typeface="Times New Roman"/>
                <a:sym typeface="Times New Roman"/>
              </a:rPr>
              <a:t>Manage formation of teams.</a:t>
            </a:r>
            <a:endParaRPr sz="9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800100" lvl="0" marL="457200" rtl="0" algn="just">
              <a:spcBef>
                <a:spcPts val="0"/>
              </a:spcBef>
              <a:spcAft>
                <a:spcPts val="0"/>
              </a:spcAft>
              <a:buSzPts val="9000"/>
              <a:buFont typeface="Times New Roman"/>
              <a:buChar char="●"/>
            </a:pPr>
            <a:r>
              <a:rPr lang="en" sz="9000">
                <a:latin typeface="Times New Roman"/>
                <a:ea typeface="Times New Roman"/>
                <a:cs typeface="Times New Roman"/>
                <a:sym typeface="Times New Roman"/>
              </a:rPr>
              <a:t>Assign projects to team according to preferences .</a:t>
            </a:r>
            <a:endParaRPr sz="9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800100" lvl="0" marL="457200" rtl="0" algn="just">
              <a:spcBef>
                <a:spcPts val="0"/>
              </a:spcBef>
              <a:spcAft>
                <a:spcPts val="0"/>
              </a:spcAft>
              <a:buSzPts val="9000"/>
              <a:buFont typeface="Times New Roman"/>
              <a:buChar char="●"/>
            </a:pPr>
            <a:r>
              <a:rPr lang="en" sz="9000">
                <a:latin typeface="Times New Roman"/>
                <a:ea typeface="Times New Roman"/>
                <a:cs typeface="Times New Roman"/>
                <a:sym typeface="Times New Roman"/>
              </a:rPr>
              <a:t>Allow admin to easily modify team and project details.</a:t>
            </a:r>
            <a:endParaRPr sz="9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800100" lvl="0" marL="457200" rtl="0" algn="just">
              <a:spcBef>
                <a:spcPts val="0"/>
              </a:spcBef>
              <a:spcAft>
                <a:spcPts val="0"/>
              </a:spcAft>
              <a:buSzPts val="9000"/>
              <a:buFont typeface="Times New Roman"/>
              <a:buChar char="●"/>
            </a:pPr>
            <a:r>
              <a:rPr lang="en" sz="9000">
                <a:latin typeface="Times New Roman"/>
                <a:ea typeface="Times New Roman"/>
                <a:cs typeface="Times New Roman"/>
                <a:sym typeface="Times New Roman"/>
              </a:rPr>
              <a:t>Allow admin to easily transition data across semesters.</a:t>
            </a:r>
            <a:endParaRPr sz="9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>
                <a:latin typeface="Times New Roman"/>
                <a:ea typeface="Times New Roman"/>
                <a:cs typeface="Times New Roman"/>
                <a:sym typeface="Times New Roman"/>
              </a:rPr>
              <a:t>Customer - Dr. Hank Walker (CSCE 436/606 Instructor)</a:t>
            </a:r>
            <a:endParaRPr sz="9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>
                <a:latin typeface="Times New Roman"/>
                <a:ea typeface="Times New Roman"/>
                <a:cs typeface="Times New Roman"/>
                <a:sym typeface="Times New Roman"/>
              </a:rPr>
              <a:t>Stakeholders -</a:t>
            </a:r>
            <a:endParaRPr sz="9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800100" lvl="0" marL="457200" rtl="0" algn="just">
              <a:spcBef>
                <a:spcPts val="0"/>
              </a:spcBef>
              <a:spcAft>
                <a:spcPts val="0"/>
              </a:spcAft>
              <a:buSzPts val="9000"/>
              <a:buFont typeface="Times New Roman"/>
              <a:buChar char="●"/>
            </a:pPr>
            <a:r>
              <a:rPr lang="en" sz="9000">
                <a:latin typeface="Times New Roman"/>
                <a:ea typeface="Times New Roman"/>
                <a:cs typeface="Times New Roman"/>
                <a:sym typeface="Times New Roman"/>
              </a:rPr>
              <a:t>Course Instructor</a:t>
            </a:r>
            <a:endParaRPr sz="9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800100" lvl="0" marL="457200" rtl="0" algn="just">
              <a:spcBef>
                <a:spcPts val="0"/>
              </a:spcBef>
              <a:spcAft>
                <a:spcPts val="0"/>
              </a:spcAft>
              <a:buSzPts val="9000"/>
              <a:buFont typeface="Times New Roman"/>
              <a:buChar char="●"/>
            </a:pPr>
            <a:r>
              <a:rPr lang="en" sz="9000">
                <a:latin typeface="Times New Roman"/>
                <a:ea typeface="Times New Roman"/>
                <a:cs typeface="Times New Roman"/>
                <a:sym typeface="Times New Roman"/>
              </a:rPr>
              <a:t>Course TAs</a:t>
            </a:r>
            <a:endParaRPr sz="9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800100" lvl="0" marL="457200" rtl="0" algn="just">
              <a:spcBef>
                <a:spcPts val="0"/>
              </a:spcBef>
              <a:spcAft>
                <a:spcPts val="0"/>
              </a:spcAft>
              <a:buSzPts val="9000"/>
              <a:buFont typeface="Times New Roman"/>
              <a:buChar char="●"/>
            </a:pPr>
            <a:r>
              <a:rPr lang="en" sz="9000">
                <a:latin typeface="Times New Roman"/>
                <a:ea typeface="Times New Roman"/>
                <a:cs typeface="Times New Roman"/>
                <a:sym typeface="Times New Roman"/>
              </a:rPr>
              <a:t>Student of CSCE 436/606 </a:t>
            </a:r>
            <a:endParaRPr sz="9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4"/>
          <p:cNvSpPr/>
          <p:nvPr/>
        </p:nvSpPr>
        <p:spPr>
          <a:xfrm>
            <a:off x="1558500" y="2150275"/>
            <a:ext cx="42603000" cy="3277800"/>
          </a:xfrm>
          <a:prstGeom prst="rect">
            <a:avLst/>
          </a:prstGeom>
          <a:solidFill>
            <a:srgbClr val="54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38850" lIns="438850" spcFirstLastPara="1" rIns="438850" wrap="square" tIns="438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Introduction</a:t>
            </a:r>
            <a:endParaRPr b="1" sz="20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1558500" y="2373467"/>
            <a:ext cx="42603000" cy="3054600"/>
          </a:xfrm>
          <a:prstGeom prst="rect">
            <a:avLst/>
          </a:prstGeom>
        </p:spPr>
        <p:txBody>
          <a:bodyPr anchorCtr="0" anchor="t" bIns="436150" lIns="436150" spcFirstLastPara="1" rIns="436150" wrap="square" tIns="43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1558500" y="6146533"/>
            <a:ext cx="42603000" cy="18220800"/>
          </a:xfrm>
          <a:prstGeom prst="rect">
            <a:avLst/>
          </a:prstGeom>
        </p:spPr>
        <p:txBody>
          <a:bodyPr anchorCtr="0" anchor="t" bIns="436150" lIns="436150" spcFirstLastPara="1" rIns="436150" wrap="square" tIns="43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770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1558600" y="2373625"/>
            <a:ext cx="42603000" cy="3054600"/>
          </a:xfrm>
          <a:prstGeom prst="rect">
            <a:avLst/>
          </a:prstGeom>
          <a:solidFill>
            <a:srgbClr val="54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38850" lIns="438850" spcFirstLastPara="1" rIns="438850" wrap="square" tIns="438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TDD/BDD Coverage</a:t>
            </a:r>
            <a:endParaRPr sz="200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2" name="Google Shape;92;p15">
            <a:hlinkClick action="ppaction://hlinksldjump" r:id="rId3"/>
          </p:cNvPr>
          <p:cNvSpPr/>
          <p:nvPr/>
        </p:nvSpPr>
        <p:spPr>
          <a:xfrm>
            <a:off x="1558500" y="6522425"/>
            <a:ext cx="42603000" cy="4846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8850" lIns="347450" spcFirstLastPara="1" rIns="438850" wrap="square" tIns="43885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>
                <a:latin typeface="Times New Roman"/>
                <a:ea typeface="Times New Roman"/>
                <a:cs typeface="Times New Roman"/>
                <a:sym typeface="Times New Roman"/>
              </a:rPr>
              <a:t>Original Code Coverage was at 35%, we fixed old tests and included new tests for every feature pushed.</a:t>
            </a:r>
            <a:endParaRPr sz="9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>
                <a:latin typeface="Times New Roman"/>
                <a:ea typeface="Times New Roman"/>
                <a:cs typeface="Times New Roman"/>
                <a:sym typeface="Times New Roman"/>
              </a:rPr>
              <a:t>New coverage is as shown below:</a:t>
            </a:r>
            <a:endParaRPr sz="9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3" name="Google Shape;93;p15">
            <a:hlinkClick action="ppaction://hlinksldjump"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58600" y="11513325"/>
            <a:ext cx="42603001" cy="14252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1558500" y="2373467"/>
            <a:ext cx="42603000" cy="3054600"/>
          </a:xfrm>
          <a:prstGeom prst="rect">
            <a:avLst/>
          </a:prstGeom>
        </p:spPr>
        <p:txBody>
          <a:bodyPr anchorCtr="0" anchor="t" bIns="436150" lIns="436150" spcFirstLastPara="1" rIns="436150" wrap="square" tIns="43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1558500" y="6146533"/>
            <a:ext cx="42603000" cy="18220800"/>
          </a:xfrm>
          <a:prstGeom prst="rect">
            <a:avLst/>
          </a:prstGeom>
        </p:spPr>
        <p:txBody>
          <a:bodyPr anchorCtr="0" anchor="t" bIns="436150" lIns="436150" spcFirstLastPara="1" rIns="436150" wrap="square" tIns="43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770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>
            <a:hlinkClick action="ppaction://hlinksldjump" r:id="rId3"/>
          </p:cNvPr>
          <p:cNvSpPr/>
          <p:nvPr/>
        </p:nvSpPr>
        <p:spPr>
          <a:xfrm>
            <a:off x="1558500" y="6146525"/>
            <a:ext cx="42603000" cy="18220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38850" lIns="347450" spcFirstLastPara="1" rIns="438850" wrap="square" tIns="43885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>
                <a:latin typeface="Times New Roman"/>
                <a:ea typeface="Times New Roman"/>
                <a:cs typeface="Times New Roman"/>
                <a:sym typeface="Times New Roman"/>
              </a:rPr>
              <a:t>New Features -</a:t>
            </a:r>
            <a:endParaRPr sz="9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800100" lvl="0" marL="457200" rtl="0" algn="just">
              <a:spcBef>
                <a:spcPts val="0"/>
              </a:spcBef>
              <a:spcAft>
                <a:spcPts val="0"/>
              </a:spcAft>
              <a:buSzPts val="9000"/>
              <a:buFont typeface="Times New Roman"/>
              <a:buChar char="●"/>
            </a:pPr>
            <a:r>
              <a:rPr lang="en" sz="9000">
                <a:latin typeface="Times New Roman"/>
                <a:ea typeface="Times New Roman"/>
                <a:cs typeface="Times New Roman"/>
                <a:sym typeface="Times New Roman"/>
              </a:rPr>
              <a:t>Search and Sort users by UIN, Name or Team.</a:t>
            </a:r>
            <a:endParaRPr sz="9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800100" lvl="0" marL="457200" rtl="0" algn="just">
              <a:spcBef>
                <a:spcPts val="0"/>
              </a:spcBef>
              <a:spcAft>
                <a:spcPts val="0"/>
              </a:spcAft>
              <a:buSzPts val="9000"/>
              <a:buFont typeface="Times New Roman"/>
              <a:buChar char="●"/>
            </a:pPr>
            <a:r>
              <a:rPr lang="en" sz="9000">
                <a:latin typeface="Times New Roman"/>
                <a:ea typeface="Times New Roman"/>
                <a:cs typeface="Times New Roman"/>
                <a:sym typeface="Times New Roman"/>
              </a:rPr>
              <a:t>Included Personal Email in User data.</a:t>
            </a:r>
            <a:endParaRPr sz="9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800100" lvl="0" marL="457200" rtl="0" algn="just">
              <a:spcBef>
                <a:spcPts val="0"/>
              </a:spcBef>
              <a:spcAft>
                <a:spcPts val="0"/>
              </a:spcAft>
              <a:buSzPts val="9000"/>
              <a:buFont typeface="Times New Roman"/>
              <a:buChar char="●"/>
            </a:pPr>
            <a:r>
              <a:rPr lang="en" sz="9000">
                <a:latin typeface="Times New Roman"/>
                <a:ea typeface="Times New Roman"/>
                <a:cs typeface="Times New Roman"/>
                <a:sym typeface="Times New Roman"/>
              </a:rPr>
              <a:t>Semester Migration along with an option to download semester information in an excel sheet.</a:t>
            </a:r>
            <a:endParaRPr sz="9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800100" lvl="0" marL="457200" rtl="0" algn="just">
              <a:spcBef>
                <a:spcPts val="0"/>
              </a:spcBef>
              <a:spcAft>
                <a:spcPts val="0"/>
              </a:spcAft>
              <a:buSzPts val="9000"/>
              <a:buFont typeface="Times New Roman"/>
              <a:buChar char="●"/>
            </a:pPr>
            <a:r>
              <a:rPr lang="en" sz="9000">
                <a:latin typeface="Times New Roman"/>
                <a:ea typeface="Times New Roman"/>
                <a:cs typeface="Times New Roman"/>
                <a:sym typeface="Times New Roman"/>
              </a:rPr>
              <a:t>Granting and revoking admin privileges.</a:t>
            </a:r>
            <a:endParaRPr sz="9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800100" lvl="0" marL="457200" rtl="0" algn="just">
              <a:spcBef>
                <a:spcPts val="0"/>
              </a:spcBef>
              <a:spcAft>
                <a:spcPts val="0"/>
              </a:spcAft>
              <a:buSzPts val="9000"/>
              <a:buFont typeface="Times New Roman"/>
              <a:buChar char="●"/>
            </a:pPr>
            <a:r>
              <a:rPr lang="en" sz="9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students and admin can view their team’s project preferences(Only leader can edit, prior to assignment).</a:t>
            </a:r>
            <a:endParaRPr sz="9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>
                <a:latin typeface="Times New Roman"/>
                <a:ea typeface="Times New Roman"/>
                <a:cs typeface="Times New Roman"/>
                <a:sym typeface="Times New Roman"/>
              </a:rPr>
              <a:t>Fixes to Old Features -</a:t>
            </a:r>
            <a:endParaRPr sz="9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800100" lvl="0" marL="457200" rtl="0" algn="just">
              <a:spcBef>
                <a:spcPts val="0"/>
              </a:spcBef>
              <a:spcAft>
                <a:spcPts val="0"/>
              </a:spcAft>
              <a:buSzPts val="9000"/>
              <a:buFont typeface="Times New Roman"/>
              <a:buChar char="●"/>
            </a:pPr>
            <a:r>
              <a:rPr lang="en" sz="9000">
                <a:latin typeface="Times New Roman"/>
                <a:ea typeface="Times New Roman"/>
                <a:cs typeface="Times New Roman"/>
                <a:sym typeface="Times New Roman"/>
              </a:rPr>
              <a:t>Password Reset via email.</a:t>
            </a:r>
            <a:endParaRPr sz="9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800100" lvl="0" marL="457200" rtl="0" algn="just">
              <a:spcBef>
                <a:spcPts val="0"/>
              </a:spcBef>
              <a:spcAft>
                <a:spcPts val="0"/>
              </a:spcAft>
              <a:buSzPts val="9000"/>
              <a:buFont typeface="Times New Roman"/>
              <a:buChar char="●"/>
            </a:pPr>
            <a:r>
              <a:rPr lang="en" sz="9000">
                <a:latin typeface="Times New Roman"/>
                <a:ea typeface="Times New Roman"/>
                <a:cs typeface="Times New Roman"/>
                <a:sym typeface="Times New Roman"/>
              </a:rPr>
              <a:t>Removed login using NETID.</a:t>
            </a:r>
            <a:endParaRPr sz="9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800100" lvl="0" marL="457200" rtl="0" algn="just">
              <a:spcBef>
                <a:spcPts val="0"/>
              </a:spcBef>
              <a:spcAft>
                <a:spcPts val="0"/>
              </a:spcAft>
              <a:buSzPts val="9000"/>
              <a:buFont typeface="Times New Roman"/>
              <a:buChar char="●"/>
            </a:pPr>
            <a:r>
              <a:rPr lang="en" sz="9000">
                <a:latin typeface="Times New Roman"/>
                <a:ea typeface="Times New Roman"/>
                <a:cs typeface="Times New Roman"/>
                <a:sym typeface="Times New Roman"/>
              </a:rPr>
              <a:t>Teams with students and assigned projects cannot be deleted.</a:t>
            </a:r>
            <a:endParaRPr sz="9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1558500" y="2373475"/>
            <a:ext cx="42603000" cy="3054600"/>
          </a:xfrm>
          <a:prstGeom prst="rect">
            <a:avLst/>
          </a:prstGeom>
          <a:solidFill>
            <a:srgbClr val="54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38850" lIns="438850" spcFirstLastPara="1" rIns="438850" wrap="square" tIns="438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Features </a:t>
            </a:r>
            <a:endParaRPr b="1" sz="20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1558500" y="2373467"/>
            <a:ext cx="42603000" cy="3054600"/>
          </a:xfrm>
          <a:prstGeom prst="rect">
            <a:avLst/>
          </a:prstGeom>
        </p:spPr>
        <p:txBody>
          <a:bodyPr anchorCtr="0" anchor="t" bIns="436150" lIns="436150" spcFirstLastPara="1" rIns="436150" wrap="square" tIns="43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1558500" y="6146533"/>
            <a:ext cx="42603000" cy="18220800"/>
          </a:xfrm>
          <a:prstGeom prst="rect">
            <a:avLst/>
          </a:prstGeom>
        </p:spPr>
        <p:txBody>
          <a:bodyPr anchorCtr="0" anchor="t" bIns="436150" lIns="436150" spcFirstLastPara="1" rIns="436150" wrap="square" tIns="43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770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1558475" y="2373475"/>
            <a:ext cx="42603000" cy="3054600"/>
          </a:xfrm>
          <a:prstGeom prst="rect">
            <a:avLst/>
          </a:prstGeom>
          <a:solidFill>
            <a:srgbClr val="54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38850" lIns="438850" spcFirstLastPara="1" rIns="438850" wrap="square" tIns="438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Database Schema </a:t>
            </a:r>
            <a:endParaRPr b="1" sz="20000">
              <a:solidFill>
                <a:srgbClr val="FFFFFF"/>
              </a:solidFill>
            </a:endParaRPr>
          </a:p>
        </p:txBody>
      </p:sp>
      <p:pic>
        <p:nvPicPr>
          <p:cNvPr id="109" name="Google Shape;109;p17">
            <a:hlinkClick action="ppaction://hlinksldjump"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14475" y="5428075"/>
            <a:ext cx="24385927" cy="20106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1558500" y="2373467"/>
            <a:ext cx="42603000" cy="3054600"/>
          </a:xfrm>
          <a:prstGeom prst="rect">
            <a:avLst/>
          </a:prstGeom>
        </p:spPr>
        <p:txBody>
          <a:bodyPr anchorCtr="0" anchor="t" bIns="436150" lIns="436150" spcFirstLastPara="1" rIns="436150" wrap="square" tIns="43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>
            <a:hlinkClick action="ppaction://hlinksldjump" r:id="rId3"/>
          </p:cNvPr>
          <p:cNvSpPr txBox="1"/>
          <p:nvPr>
            <p:ph idx="1" type="body"/>
          </p:nvPr>
        </p:nvSpPr>
        <p:spPr>
          <a:xfrm>
            <a:off x="1558500" y="6146533"/>
            <a:ext cx="42603000" cy="18220800"/>
          </a:xfrm>
          <a:prstGeom prst="rect">
            <a:avLst/>
          </a:prstGeom>
        </p:spPr>
        <p:txBody>
          <a:bodyPr anchorCtr="0" anchor="t" bIns="436150" lIns="436150" spcFirstLastPara="1" rIns="436150" wrap="square" tIns="43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770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1558550" y="2373500"/>
            <a:ext cx="42603000" cy="3054600"/>
          </a:xfrm>
          <a:prstGeom prst="rect">
            <a:avLst/>
          </a:prstGeom>
          <a:solidFill>
            <a:srgbClr val="54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38850" lIns="438850" spcFirstLastPara="1" rIns="438850" wrap="square" tIns="438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User Stories</a:t>
            </a:r>
            <a:endParaRPr b="1" sz="20000">
              <a:solidFill>
                <a:srgbClr val="FFFFFF"/>
              </a:solidFill>
            </a:endParaRPr>
          </a:p>
        </p:txBody>
      </p:sp>
      <p:sp>
        <p:nvSpPr>
          <p:cNvPr id="117" name="Google Shape;117;p18">
            <a:hlinkClick action="ppaction://hlinksldjump" r:id="rId4"/>
          </p:cNvPr>
          <p:cNvSpPr/>
          <p:nvPr/>
        </p:nvSpPr>
        <p:spPr>
          <a:xfrm>
            <a:off x="1558550" y="6146525"/>
            <a:ext cx="42603000" cy="1822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400">
                <a:solidFill>
                  <a:srgbClr val="F4F4F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current semester</a:t>
            </a:r>
            <a:endParaRPr/>
          </a:p>
        </p:txBody>
      </p:sp>
      <p:sp>
        <p:nvSpPr>
          <p:cNvPr id="118" name="Google Shape;118;p18">
            <a:hlinkClick action="ppaction://hlinksldjump" r:id="rId5"/>
          </p:cNvPr>
          <p:cNvSpPr txBox="1"/>
          <p:nvPr/>
        </p:nvSpPr>
        <p:spPr>
          <a:xfrm>
            <a:off x="1811925" y="6577025"/>
            <a:ext cx="13586100" cy="8096400"/>
          </a:xfrm>
          <a:prstGeom prst="rect">
            <a:avLst/>
          </a:prstGeom>
          <a:solidFill>
            <a:srgbClr val="4A1413"/>
          </a:solidFill>
          <a:ln cap="flat" cmpd="sng" w="9525">
            <a:solidFill>
              <a:srgbClr val="4A14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>
                <a:solidFill>
                  <a:srgbClr val="F4F4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a </a:t>
            </a:r>
            <a:r>
              <a:rPr b="1" lang="en" sz="7500">
                <a:solidFill>
                  <a:srgbClr val="F4F4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Student,</a:t>
            </a:r>
            <a:endParaRPr sz="7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500">
              <a:solidFill>
                <a:srgbClr val="F4F4F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500">
                <a:solidFill>
                  <a:srgbClr val="F4F4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want to reset my password</a:t>
            </a:r>
            <a:endParaRPr sz="7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0">
              <a:solidFill>
                <a:srgbClr val="F4F4F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>
                <a:solidFill>
                  <a:srgbClr val="F4F4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that I have an alternate way to login when I forget my password.</a:t>
            </a:r>
            <a:endParaRPr sz="7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18">
            <a:hlinkClick action="ppaction://hlinksldjump" r:id="rId6"/>
          </p:cNvPr>
          <p:cNvSpPr txBox="1"/>
          <p:nvPr/>
        </p:nvSpPr>
        <p:spPr>
          <a:xfrm>
            <a:off x="15890250" y="6577025"/>
            <a:ext cx="13586100" cy="8096400"/>
          </a:xfrm>
          <a:prstGeom prst="rect">
            <a:avLst/>
          </a:prstGeom>
          <a:solidFill>
            <a:srgbClr val="4A1413"/>
          </a:solidFill>
          <a:ln cap="flat" cmpd="sng" w="9525">
            <a:solidFill>
              <a:srgbClr val="4A14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>
                <a:solidFill>
                  <a:srgbClr val="F4F4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an </a:t>
            </a:r>
            <a:r>
              <a:rPr b="1" lang="en" sz="7500">
                <a:solidFill>
                  <a:srgbClr val="F4F4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Admin,</a:t>
            </a:r>
            <a:endParaRPr sz="7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500">
              <a:solidFill>
                <a:srgbClr val="F4F4F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>
                <a:solidFill>
                  <a:srgbClr val="F4F4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want to search and sort student’s information</a:t>
            </a:r>
            <a:endParaRPr sz="7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0">
              <a:solidFill>
                <a:srgbClr val="F4F4F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>
                <a:solidFill>
                  <a:srgbClr val="F4F4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that I can find/edit information of a particular student.</a:t>
            </a:r>
            <a:endParaRPr sz="7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18">
            <a:hlinkClick action="ppaction://hlinksldjump" r:id="rId7"/>
          </p:cNvPr>
          <p:cNvSpPr txBox="1"/>
          <p:nvPr/>
        </p:nvSpPr>
        <p:spPr>
          <a:xfrm>
            <a:off x="29968575" y="6577024"/>
            <a:ext cx="13586100" cy="8096400"/>
          </a:xfrm>
          <a:prstGeom prst="rect">
            <a:avLst/>
          </a:prstGeom>
          <a:solidFill>
            <a:srgbClr val="4A1413"/>
          </a:solidFill>
          <a:ln cap="flat" cmpd="sng" w="9525">
            <a:solidFill>
              <a:srgbClr val="4A14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>
                <a:solidFill>
                  <a:srgbClr val="F4F4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a </a:t>
            </a:r>
            <a:r>
              <a:rPr b="1" lang="en" sz="7500">
                <a:solidFill>
                  <a:srgbClr val="F4F4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Member,</a:t>
            </a:r>
            <a:endParaRPr sz="7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500">
              <a:solidFill>
                <a:srgbClr val="F4F4F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>
                <a:solidFill>
                  <a:srgbClr val="F4F4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want to see the project selections</a:t>
            </a:r>
            <a:endParaRPr sz="7500">
              <a:solidFill>
                <a:srgbClr val="F4F4F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0">
              <a:solidFill>
                <a:srgbClr val="F4F4F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>
                <a:solidFill>
                  <a:srgbClr val="F4F4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that I can view the projects chosen by the team leader. </a:t>
            </a:r>
            <a:endParaRPr sz="7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18">
            <a:hlinkClick action="ppaction://hlinksldjump" r:id="rId8"/>
          </p:cNvPr>
          <p:cNvSpPr txBox="1"/>
          <p:nvPr/>
        </p:nvSpPr>
        <p:spPr>
          <a:xfrm>
            <a:off x="1811925" y="15324225"/>
            <a:ext cx="13586100" cy="8096400"/>
          </a:xfrm>
          <a:prstGeom prst="rect">
            <a:avLst/>
          </a:prstGeom>
          <a:solidFill>
            <a:srgbClr val="4A1413"/>
          </a:solidFill>
          <a:ln cap="flat" cmpd="sng" w="9525">
            <a:solidFill>
              <a:srgbClr val="4A14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>
                <a:solidFill>
                  <a:srgbClr val="F4F4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an </a:t>
            </a:r>
            <a:r>
              <a:rPr b="1" lang="en" sz="7500">
                <a:solidFill>
                  <a:srgbClr val="F4F4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Admin,</a:t>
            </a:r>
            <a:endParaRPr sz="7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500">
              <a:solidFill>
                <a:srgbClr val="F4F4F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>
                <a:solidFill>
                  <a:srgbClr val="F4F4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want to grant/revoke admin privileges to new users</a:t>
            </a:r>
            <a:endParaRPr sz="7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0">
              <a:solidFill>
                <a:srgbClr val="F4F4F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>
                <a:solidFill>
                  <a:srgbClr val="F4F4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that I can have multiple admins and share work with the TAs.</a:t>
            </a:r>
            <a:endParaRPr sz="7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18">
            <a:hlinkClick action="ppaction://hlinksldjump" r:id="rId9"/>
          </p:cNvPr>
          <p:cNvSpPr txBox="1"/>
          <p:nvPr/>
        </p:nvSpPr>
        <p:spPr>
          <a:xfrm>
            <a:off x="15890250" y="15324225"/>
            <a:ext cx="13586100" cy="8096400"/>
          </a:xfrm>
          <a:prstGeom prst="rect">
            <a:avLst/>
          </a:prstGeom>
          <a:solidFill>
            <a:srgbClr val="4A1413"/>
          </a:solidFill>
          <a:ln cap="flat" cmpd="sng" w="9525">
            <a:solidFill>
              <a:srgbClr val="4A14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>
                <a:solidFill>
                  <a:srgbClr val="F4F4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a </a:t>
            </a:r>
            <a:r>
              <a:rPr b="1" lang="en" sz="7000">
                <a:solidFill>
                  <a:srgbClr val="F4F4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Leader,</a:t>
            </a:r>
            <a:endParaRPr sz="7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0">
              <a:solidFill>
                <a:srgbClr val="F4F4F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>
                <a:solidFill>
                  <a:srgbClr val="F4F4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want the capability to modify project preferences</a:t>
            </a:r>
            <a:endParaRPr sz="7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0">
              <a:solidFill>
                <a:srgbClr val="F4F4F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>
                <a:solidFill>
                  <a:srgbClr val="F4F4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that I can change my preferences after the initial selection if required.</a:t>
            </a:r>
            <a:endParaRPr sz="7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8">
            <a:hlinkClick action="ppaction://hlinksldjump" r:id="rId10"/>
          </p:cNvPr>
          <p:cNvSpPr txBox="1"/>
          <p:nvPr/>
        </p:nvSpPr>
        <p:spPr>
          <a:xfrm>
            <a:off x="29968575" y="15324225"/>
            <a:ext cx="13586100" cy="8096400"/>
          </a:xfrm>
          <a:prstGeom prst="rect">
            <a:avLst/>
          </a:prstGeom>
          <a:solidFill>
            <a:srgbClr val="4A1413"/>
          </a:solidFill>
          <a:ln cap="flat" cmpd="sng" w="9525">
            <a:solidFill>
              <a:srgbClr val="4A14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>
                <a:solidFill>
                  <a:srgbClr val="F4F4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an </a:t>
            </a:r>
            <a:r>
              <a:rPr b="1" lang="en" sz="6500">
                <a:solidFill>
                  <a:srgbClr val="F4F4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Admin,</a:t>
            </a:r>
            <a:endParaRPr sz="6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500">
              <a:solidFill>
                <a:srgbClr val="F4F4F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>
                <a:solidFill>
                  <a:srgbClr val="F4F4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want to migrate to a new semester and download all information for current semester </a:t>
            </a:r>
            <a:endParaRPr sz="6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F4F4F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>
                <a:solidFill>
                  <a:srgbClr val="F4F4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that I can save time and easily update the application for the new semester.</a:t>
            </a:r>
            <a:endParaRPr sz="6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1558500" y="2373467"/>
            <a:ext cx="42603000" cy="3054600"/>
          </a:xfrm>
          <a:prstGeom prst="rect">
            <a:avLst/>
          </a:prstGeom>
        </p:spPr>
        <p:txBody>
          <a:bodyPr anchorCtr="0" anchor="t" bIns="436150" lIns="436150" spcFirstLastPara="1" rIns="436150" wrap="square" tIns="43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1558500" y="6146533"/>
            <a:ext cx="42603000" cy="18220800"/>
          </a:xfrm>
          <a:prstGeom prst="rect">
            <a:avLst/>
          </a:prstGeom>
        </p:spPr>
        <p:txBody>
          <a:bodyPr anchorCtr="0" anchor="t" bIns="436150" lIns="436150" spcFirstLastPara="1" rIns="436150" wrap="square" tIns="43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770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/>
          <p:nvPr/>
        </p:nvSpPr>
        <p:spPr>
          <a:xfrm>
            <a:off x="1558500" y="2373475"/>
            <a:ext cx="42603000" cy="3054600"/>
          </a:xfrm>
          <a:prstGeom prst="rect">
            <a:avLst/>
          </a:prstGeom>
          <a:solidFill>
            <a:srgbClr val="54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38850" lIns="438850" spcFirstLastPara="1" rIns="438850" wrap="square" tIns="438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Flowchart</a:t>
            </a:r>
            <a:endParaRPr b="1" sz="20000">
              <a:solidFill>
                <a:srgbClr val="FFFFFF"/>
              </a:solidFill>
            </a:endParaRPr>
          </a:p>
        </p:txBody>
      </p:sp>
      <p:pic>
        <p:nvPicPr>
          <p:cNvPr id="131" name="Google Shape;131;p19">
            <a:hlinkClick action="ppaction://hlinksldjump"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2625" y="6146525"/>
            <a:ext cx="24058049" cy="201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>
            <a:hlinkClick action="ppaction://hlinksldjump" r:id="rId3"/>
          </p:cNvPr>
          <p:cNvSpPr/>
          <p:nvPr/>
        </p:nvSpPr>
        <p:spPr>
          <a:xfrm>
            <a:off x="30758750" y="5150825"/>
            <a:ext cx="14869500" cy="2238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8850" lIns="347450" spcFirstLastPara="1" rIns="438850" wrap="square" tIns="43885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Original Code Coverage was at 35%, we fixed old tests and included new tests for every feature pushed.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New coverage is as shown below: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20"/>
          <p:cNvSpPr/>
          <p:nvPr/>
        </p:nvSpPr>
        <p:spPr>
          <a:xfrm>
            <a:off x="438" y="-250325"/>
            <a:ext cx="45720000" cy="3716700"/>
          </a:xfrm>
          <a:prstGeom prst="rect">
            <a:avLst/>
          </a:prstGeom>
          <a:solidFill>
            <a:srgbClr val="54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38850" lIns="438850" spcFirstLastPara="1" rIns="438850" wrap="square" tIns="438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" y="-125162"/>
            <a:ext cx="12151358" cy="346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 txBox="1"/>
          <p:nvPr/>
        </p:nvSpPr>
        <p:spPr>
          <a:xfrm>
            <a:off x="14276850" y="0"/>
            <a:ext cx="30568500" cy="26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38850" lIns="438850" spcFirstLastPara="1" rIns="438850" wrap="square" tIns="438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CSCE 606 Project Collection and Assignment</a:t>
            </a:r>
            <a:endParaRPr sz="70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Abishalini Sivaraman, Abraham Gerard Sebastian, Akansha Agarwal, Aurosmita Khansama, Harish Kumar, Sahan Suresh Alva, Vaishnavi Chauhan   </a:t>
            </a:r>
            <a:endParaRPr sz="38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0" name="Google Shape;140;p20"/>
          <p:cNvSpPr/>
          <p:nvPr/>
        </p:nvSpPr>
        <p:spPr>
          <a:xfrm>
            <a:off x="0" y="3748600"/>
            <a:ext cx="14463900" cy="1133700"/>
          </a:xfrm>
          <a:prstGeom prst="rect">
            <a:avLst/>
          </a:prstGeom>
          <a:solidFill>
            <a:srgbClr val="54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38850" lIns="438850" spcFirstLastPara="1" rIns="438850" wrap="square" tIns="438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0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Introduction</a:t>
            </a:r>
            <a:endParaRPr b="1" sz="7700">
              <a:solidFill>
                <a:srgbClr val="FFFFFF"/>
              </a:solidFill>
            </a:endParaRPr>
          </a:p>
        </p:txBody>
      </p:sp>
      <p:sp>
        <p:nvSpPr>
          <p:cNvPr id="141" name="Google Shape;141;p20"/>
          <p:cNvSpPr/>
          <p:nvPr/>
        </p:nvSpPr>
        <p:spPr>
          <a:xfrm>
            <a:off x="14859150" y="3748600"/>
            <a:ext cx="15387900" cy="1133700"/>
          </a:xfrm>
          <a:prstGeom prst="rect">
            <a:avLst/>
          </a:prstGeom>
          <a:solidFill>
            <a:srgbClr val="54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38850" lIns="438850" spcFirstLastPara="1" rIns="438850" wrap="square" tIns="438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0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Features </a:t>
            </a:r>
            <a:endParaRPr b="1" sz="7700">
              <a:solidFill>
                <a:srgbClr val="FFFFFF"/>
              </a:solidFill>
            </a:endParaRPr>
          </a:p>
        </p:txBody>
      </p:sp>
      <p:sp>
        <p:nvSpPr>
          <p:cNvPr id="142" name="Google Shape;142;p20"/>
          <p:cNvSpPr/>
          <p:nvPr/>
        </p:nvSpPr>
        <p:spPr>
          <a:xfrm>
            <a:off x="30642300" y="3748600"/>
            <a:ext cx="14985900" cy="1133700"/>
          </a:xfrm>
          <a:prstGeom prst="rect">
            <a:avLst/>
          </a:prstGeom>
          <a:solidFill>
            <a:srgbClr val="54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38850" lIns="438850" spcFirstLastPara="1" rIns="438850" wrap="square" tIns="438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0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TDD/BDD Coverage</a:t>
            </a:r>
            <a:endParaRPr sz="50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3" name="Google Shape;143;p20"/>
          <p:cNvSpPr/>
          <p:nvPr/>
        </p:nvSpPr>
        <p:spPr>
          <a:xfrm>
            <a:off x="30642300" y="13173150"/>
            <a:ext cx="14985900" cy="1133700"/>
          </a:xfrm>
          <a:prstGeom prst="rect">
            <a:avLst/>
          </a:prstGeom>
          <a:solidFill>
            <a:srgbClr val="54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38850" lIns="438850" spcFirstLastPara="1" rIns="438850" wrap="square" tIns="438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0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Flowchart</a:t>
            </a:r>
            <a:endParaRPr b="1" sz="7700">
              <a:solidFill>
                <a:srgbClr val="FFFFFF"/>
              </a:solidFill>
            </a:endParaRPr>
          </a:p>
        </p:txBody>
      </p:sp>
      <p:sp>
        <p:nvSpPr>
          <p:cNvPr id="144" name="Google Shape;144;p20"/>
          <p:cNvSpPr/>
          <p:nvPr/>
        </p:nvSpPr>
        <p:spPr>
          <a:xfrm>
            <a:off x="14859125" y="13173138"/>
            <a:ext cx="15387900" cy="1133700"/>
          </a:xfrm>
          <a:prstGeom prst="rect">
            <a:avLst/>
          </a:prstGeom>
          <a:solidFill>
            <a:srgbClr val="54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38850" lIns="438850" spcFirstLastPara="1" rIns="438850" wrap="square" tIns="438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0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User Stories</a:t>
            </a:r>
            <a:endParaRPr b="1" sz="7700">
              <a:solidFill>
                <a:srgbClr val="FFFFFF"/>
              </a:solidFill>
            </a:endParaRPr>
          </a:p>
        </p:txBody>
      </p:sp>
      <p:sp>
        <p:nvSpPr>
          <p:cNvPr id="145" name="Google Shape;145;p20">
            <a:hlinkClick action="ppaction://hlinksldjump" r:id="rId5"/>
          </p:cNvPr>
          <p:cNvSpPr/>
          <p:nvPr/>
        </p:nvSpPr>
        <p:spPr>
          <a:xfrm>
            <a:off x="-200" y="4931400"/>
            <a:ext cx="14463900" cy="7624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38850" lIns="438850" spcFirstLastPara="1" rIns="438850" wrap="square" tIns="43885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Application Objective - 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●"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Manage formation of teams.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●"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Assign projects to team according to preferences .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●"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Allow admin to easily modify team and project details.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●"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Allow admin to easily transition data across semesters.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Customer - Dr. Hank Walker (CSCE 436/606 Instructor)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Stakeholders -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●"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Course Instructor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●"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Course TAs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●"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Student of CSCE 436/606 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https://docs.google.com/presentation/d/1Nv9ELeEsZ7e9uPmnDuBfIr</a:t>
            </a:r>
            <a:endParaRPr/>
          </a:p>
        </p:txBody>
      </p:sp>
      <p:sp>
        <p:nvSpPr>
          <p:cNvPr id="147" name="Google Shape;147;p20">
            <a:hlinkClick action="ppaction://hlinksldjump" r:id="rId6"/>
          </p:cNvPr>
          <p:cNvSpPr/>
          <p:nvPr/>
        </p:nvSpPr>
        <p:spPr>
          <a:xfrm>
            <a:off x="14850825" y="4842300"/>
            <a:ext cx="15387900" cy="7803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38850" lIns="347450" spcFirstLastPara="1" rIns="438850" wrap="square" tIns="43885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New Features -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●"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Search and Sort users by UIN, Name or Team.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●"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Included Personal Email in User data.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●"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Semester Migration along with an option to download semester information in an excel sheet.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●"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Granting and revoking admin privileges.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●"/>
            </a:pPr>
            <a:r>
              <a:rPr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students and admin can view their team’s project preferences(Only leader can edit, prior to assignment).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Fixes to Old Features -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●"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Password Reset via email.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●"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Removed login using NETID.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●"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Teams with students and assigned projects cannot be deleted.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20">
            <a:hlinkClick action="ppaction://hlinksldjump" r:id="rId7"/>
          </p:cNvPr>
          <p:cNvSpPr/>
          <p:nvPr/>
        </p:nvSpPr>
        <p:spPr>
          <a:xfrm>
            <a:off x="14859125" y="14306850"/>
            <a:ext cx="15387900" cy="1224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400">
                <a:solidFill>
                  <a:srgbClr val="F4F4F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current semester</a:t>
            </a:r>
            <a:endParaRPr/>
          </a:p>
        </p:txBody>
      </p:sp>
      <p:sp>
        <p:nvSpPr>
          <p:cNvPr id="149" name="Google Shape;149;p20">
            <a:hlinkClick action="ppaction://hlinksldjump" r:id="rId8"/>
          </p:cNvPr>
          <p:cNvSpPr txBox="1"/>
          <p:nvPr/>
        </p:nvSpPr>
        <p:spPr>
          <a:xfrm>
            <a:off x="15476150" y="15453600"/>
            <a:ext cx="4431300" cy="4445700"/>
          </a:xfrm>
          <a:prstGeom prst="rect">
            <a:avLst/>
          </a:prstGeom>
          <a:solidFill>
            <a:srgbClr val="4A1413"/>
          </a:solidFill>
          <a:ln cap="flat" cmpd="sng" w="9525">
            <a:solidFill>
              <a:srgbClr val="4A14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4F4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a </a:t>
            </a:r>
            <a:r>
              <a:rPr b="1" lang="en" sz="3200">
                <a:solidFill>
                  <a:srgbClr val="F4F4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Student,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4F4F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3200">
                <a:solidFill>
                  <a:srgbClr val="F4F4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want to reset my password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4F4F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4F4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that I have an alternate way to login when I forget my password.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20">
            <a:hlinkClick action="ppaction://hlinksldjump" r:id="rId9"/>
          </p:cNvPr>
          <p:cNvSpPr txBox="1"/>
          <p:nvPr/>
        </p:nvSpPr>
        <p:spPr>
          <a:xfrm>
            <a:off x="20351900" y="15453600"/>
            <a:ext cx="4431300" cy="4445700"/>
          </a:xfrm>
          <a:prstGeom prst="rect">
            <a:avLst/>
          </a:prstGeom>
          <a:solidFill>
            <a:srgbClr val="4A1413"/>
          </a:solidFill>
          <a:ln cap="flat" cmpd="sng" w="9525">
            <a:solidFill>
              <a:srgbClr val="4A14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4F4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an </a:t>
            </a:r>
            <a:r>
              <a:rPr b="1" lang="en" sz="3200">
                <a:solidFill>
                  <a:srgbClr val="F4F4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Admin,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4F4F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4F4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want to search and sort student’s information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4F4F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4F4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that I can find/edit information of a particular student.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20">
            <a:hlinkClick action="ppaction://hlinksldjump" r:id="rId10"/>
          </p:cNvPr>
          <p:cNvSpPr txBox="1"/>
          <p:nvPr/>
        </p:nvSpPr>
        <p:spPr>
          <a:xfrm>
            <a:off x="25096050" y="15453601"/>
            <a:ext cx="4848900" cy="4445700"/>
          </a:xfrm>
          <a:prstGeom prst="rect">
            <a:avLst/>
          </a:prstGeom>
          <a:solidFill>
            <a:srgbClr val="4A1413"/>
          </a:solidFill>
          <a:ln cap="flat" cmpd="sng" w="9525">
            <a:solidFill>
              <a:srgbClr val="4A14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4F4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a </a:t>
            </a:r>
            <a:r>
              <a:rPr b="1" lang="en" sz="3200">
                <a:solidFill>
                  <a:srgbClr val="F4F4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Member,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4F4F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4F4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want to see the project selections</a:t>
            </a:r>
            <a:endParaRPr sz="3200">
              <a:solidFill>
                <a:srgbClr val="F4F4F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4F4F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4F4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that I can view the projects chosen by the team leader. 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20">
            <a:hlinkClick action="ppaction://hlinksldjump" r:id="rId11"/>
          </p:cNvPr>
          <p:cNvSpPr txBox="1"/>
          <p:nvPr/>
        </p:nvSpPr>
        <p:spPr>
          <a:xfrm>
            <a:off x="25096050" y="20589875"/>
            <a:ext cx="4848900" cy="5092500"/>
          </a:xfrm>
          <a:prstGeom prst="rect">
            <a:avLst/>
          </a:prstGeom>
          <a:solidFill>
            <a:srgbClr val="4A1413"/>
          </a:solidFill>
          <a:ln cap="flat" cmpd="sng" w="9525">
            <a:solidFill>
              <a:srgbClr val="4A14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4F4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an </a:t>
            </a:r>
            <a:r>
              <a:rPr b="1" lang="en" sz="3200">
                <a:solidFill>
                  <a:srgbClr val="F4F4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Admin,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4F4F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4F4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want to migrate to a new semester and download all information for current semester 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4F4F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4F4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that I can save time and easily update the application for the new semester.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20">
            <a:hlinkClick action="ppaction://hlinksldjump" r:id="rId12"/>
          </p:cNvPr>
          <p:cNvSpPr txBox="1"/>
          <p:nvPr/>
        </p:nvSpPr>
        <p:spPr>
          <a:xfrm>
            <a:off x="20351950" y="20589875"/>
            <a:ext cx="4431300" cy="5092500"/>
          </a:xfrm>
          <a:prstGeom prst="rect">
            <a:avLst/>
          </a:prstGeom>
          <a:solidFill>
            <a:srgbClr val="4A1413"/>
          </a:solidFill>
          <a:ln cap="flat" cmpd="sng" w="9525">
            <a:solidFill>
              <a:srgbClr val="4A14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4F4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a </a:t>
            </a:r>
            <a:r>
              <a:rPr b="1" lang="en" sz="3200">
                <a:solidFill>
                  <a:srgbClr val="F4F4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Leader,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4F4F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4F4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want the capability to modify project preferences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4F4F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4F4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that I can change my preferences after the initial selection if required.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20">
            <a:hlinkClick action="ppaction://hlinksldjump" r:id="rId13"/>
          </p:cNvPr>
          <p:cNvSpPr txBox="1"/>
          <p:nvPr/>
        </p:nvSpPr>
        <p:spPr>
          <a:xfrm>
            <a:off x="15476150" y="20589875"/>
            <a:ext cx="4431300" cy="5092500"/>
          </a:xfrm>
          <a:prstGeom prst="rect">
            <a:avLst/>
          </a:prstGeom>
          <a:solidFill>
            <a:srgbClr val="4A1413"/>
          </a:solidFill>
          <a:ln cap="flat" cmpd="sng" w="9525">
            <a:solidFill>
              <a:srgbClr val="4A14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4F4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an </a:t>
            </a:r>
            <a:r>
              <a:rPr b="1" lang="en" sz="3200">
                <a:solidFill>
                  <a:srgbClr val="F4F4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Admin,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4F4F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4F4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want to grant/revoke admin privileges to new users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4F4F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4F4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that I can have multiple admins and share work with the TAs.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Google Shape;155;p20">
            <a:hlinkClick action="ppaction://hlinksldjump" r:id="rId14"/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0857700" y="14459250"/>
            <a:ext cx="14463900" cy="12090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0">
            <a:hlinkClick action="ppaction://hlinksldjump" r:id="rId16"/>
          </p:cNvPr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30758750" y="7605550"/>
            <a:ext cx="14869499" cy="4974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0">
            <a:hlinkClick action="ppaction://hlinksldjump" r:id="rId18"/>
          </p:cNvPr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152400" y="13920208"/>
            <a:ext cx="14321102" cy="1253934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0"/>
          <p:cNvSpPr/>
          <p:nvPr/>
        </p:nvSpPr>
        <p:spPr>
          <a:xfrm>
            <a:off x="142750" y="13173150"/>
            <a:ext cx="14321100" cy="1133700"/>
          </a:xfrm>
          <a:prstGeom prst="rect">
            <a:avLst/>
          </a:prstGeom>
          <a:solidFill>
            <a:srgbClr val="54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38850" lIns="438850" spcFirstLastPara="1" rIns="438850" wrap="square" tIns="438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0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Database Schema </a:t>
            </a:r>
            <a:endParaRPr b="1" sz="7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