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Computational Method in Physics Fall 2017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Modified Final Project </a:t>
            </a:r>
            <a:endParaRPr lang="en-US" b="1" dirty="0" smtClean="0"/>
          </a:p>
          <a:p>
            <a:r>
              <a:rPr lang="en-US" dirty="0" smtClean="0"/>
              <a:t>by </a:t>
            </a:r>
          </a:p>
          <a:p>
            <a:r>
              <a:rPr lang="en-US" b="1" dirty="0" err="1" smtClean="0"/>
              <a:t>Sahana</a:t>
            </a:r>
            <a:r>
              <a:rPr lang="en-US" b="1" dirty="0" smtClean="0"/>
              <a:t> </a:t>
            </a:r>
            <a:r>
              <a:rPr lang="en-US" b="1" dirty="0"/>
              <a:t>Bhattacharyya</a:t>
            </a:r>
          </a:p>
        </p:txBody>
      </p:sp>
    </p:spTree>
    <p:extLst>
      <p:ext uri="{BB962C8B-B14F-4D97-AF65-F5344CB8AC3E}">
        <p14:creationId xmlns:p14="http://schemas.microsoft.com/office/powerpoint/2010/main" val="322881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0960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Modified Problem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7665" y="762000"/>
            <a:ext cx="8259135" cy="5794273"/>
            <a:chOff x="304800" y="942661"/>
            <a:chExt cx="8259135" cy="57942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958" b="7645"/>
            <a:stretch/>
          </p:blipFill>
          <p:spPr bwMode="auto">
            <a:xfrm>
              <a:off x="304800" y="1752600"/>
              <a:ext cx="8259135" cy="4984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04800" y="942661"/>
              <a:ext cx="81067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b="1" dirty="0" smtClean="0"/>
                <a:t>Draw a 3D cubic Lattice and showing its Energy band diagram according to Free electron model</a:t>
              </a:r>
            </a:p>
            <a:p>
              <a:pPr marL="342900" indent="-342900">
                <a:buAutoNum type="arabicPeriod"/>
              </a:pPr>
              <a:r>
                <a:rPr lang="en-US" sz="1600" b="1" dirty="0" smtClean="0"/>
                <a:t>Modification of the Dispersion Curve according to Nearly Free Electron Model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8761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Computational Method in Physics Fall 2017  </vt:lpstr>
      <vt:lpstr>Modified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 in Physics Fall 2017  </dc:title>
  <dc:creator>Sahana</dc:creator>
  <cp:lastModifiedBy>Windows User</cp:lastModifiedBy>
  <cp:revision>1</cp:revision>
  <dcterms:created xsi:type="dcterms:W3CDTF">2006-08-16T00:00:00Z</dcterms:created>
  <dcterms:modified xsi:type="dcterms:W3CDTF">2017-12-18T06:11:21Z</dcterms:modified>
</cp:coreProperties>
</file>