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8" d="100"/>
          <a:sy n="78" d="100"/>
        </p:scale>
        <p:origin x="850"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NA S" userId="18999f181dedac30" providerId="LiveId" clId="{9AF79386-9DE1-4BFA-B801-AB840F5D3AD2}"/>
    <pc:docChg chg="modSld">
      <pc:chgData name="SAHANA S" userId="18999f181dedac30" providerId="LiveId" clId="{9AF79386-9DE1-4BFA-B801-AB840F5D3AD2}" dt="2024-09-30T10:29:16.871" v="3" actId="20577"/>
      <pc:docMkLst>
        <pc:docMk/>
      </pc:docMkLst>
      <pc:sldChg chg="modSp mod">
        <pc:chgData name="SAHANA S" userId="18999f181dedac30" providerId="LiveId" clId="{9AF79386-9DE1-4BFA-B801-AB840F5D3AD2}" dt="2024-09-30T10:29:16.871" v="3" actId="20577"/>
        <pc:sldMkLst>
          <pc:docMk/>
          <pc:sldMk cId="1974537678" sldId="267"/>
        </pc:sldMkLst>
        <pc:spChg chg="mod">
          <ac:chgData name="SAHANA S" userId="18999f181dedac30" providerId="LiveId" clId="{9AF79386-9DE1-4BFA-B801-AB840F5D3AD2}" dt="2024-09-30T10:29:16.871" v="3" actId="20577"/>
          <ac:spMkLst>
            <pc:docMk/>
            <pc:sldMk cId="1974537678" sldId="267"/>
            <ac:spMk id="190"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3855-4DE0-88CA-6B9277B03170}"/>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3855-4DE0-88CA-6B9277B03170}"/>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3855-4DE0-88CA-6B9277B03170}"/>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3855-4DE0-88CA-6B9277B03170}"/>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3855-4DE0-88CA-6B9277B03170}"/>
            </c:ext>
          </c:extLst>
        </c:ser>
        <c:dLbls>
          <c:showLegendKey val="0"/>
          <c:showVal val="0"/>
          <c:showCatName val="0"/>
          <c:showSerName val="0"/>
          <c:showPercent val="0"/>
          <c:showBubbleSize val="0"/>
        </c:dLbls>
        <c:gapWidth val="182"/>
        <c:axId val="1156158207"/>
        <c:axId val="1"/>
      </c:barChart>
      <c:catAx>
        <c:axId val="1156158207"/>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156158207"/>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660530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884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079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520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71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85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2959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3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34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0843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1354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663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862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12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501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80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00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83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5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89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93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5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98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0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90876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dirty="0">
                <a:latin typeface="Arial Rounded MT Bold" pitchFamily="34" charset="0"/>
                <a:cs typeface="Calibri" charset="0"/>
              </a:rPr>
              <a:t>SAHANA S</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312216352</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0654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681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46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a:t>
            </a:r>
            <a:r>
              <a:rPr lang="en-US" altLang="zh-CN" sz="2800" dirty="0">
                <a:latin typeface="Aptos Narrow" pitchFamily="34" charset="0"/>
                <a:cs typeface="Calibri" charset="0"/>
              </a:rPr>
              <a:t>z</a:t>
            </a:r>
            <a:r>
              <a:rPr lang="en-US" altLang="zh-CN" sz="2800" b="0" i="0" u="none" strike="noStrike" kern="1200" cap="none" spc="0" baseline="0" dirty="0">
                <a:solidFill>
                  <a:schemeClr val="tx1"/>
                </a:solidFill>
                <a:latin typeface="Aptos Narrow" pitchFamily="34" charset="0"/>
                <a:ea typeface="宋体" charset="0"/>
                <a:cs typeface="Calibri" charset="0"/>
              </a:rPr>
              <a:t>ation as a brief </a:t>
            </a:r>
            <a:r>
              <a:rPr lang="en-US" altLang="zh-CN" sz="1800" b="0" i="0" u="none" strike="noStrike" kern="1200" cap="none" spc="0" baseline="0" dirty="0">
                <a:solidFill>
                  <a:schemeClr val="tx1"/>
                </a:solidFill>
                <a:latin typeface="Calibri" charset="0"/>
                <a:ea typeface="宋体" charset="0"/>
                <a:cs typeface="Calibri" charset="0"/>
              </a:rPr>
              <a:t>. </a:t>
            </a:r>
            <a:endParaRPr lang="zh-CN" altLang="en-US" sz="18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745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52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321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19150" y="1484730"/>
            <a:ext cx="7172325" cy="4524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dirty="0">
                <a:solidFill>
                  <a:schemeClr val="tx1"/>
                </a:solidFill>
                <a:latin typeface="Baskerville Old Face" panose="02020602080505020303" pitchFamily="18"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dirty="0">
              <a:solidFill>
                <a:schemeClr val="tx1"/>
              </a:solidFill>
              <a:latin typeface="Baskerville Old Face" panose="02020602080505020303" pitchFamily="18" charset="0"/>
              <a:cs typeface="Calibri" charset="0"/>
            </a:endParaRPr>
          </a:p>
        </p:txBody>
      </p:sp>
    </p:spTree>
    <p:extLst>
      <p:ext uri="{BB962C8B-B14F-4D97-AF65-F5344CB8AC3E}">
        <p14:creationId xmlns:p14="http://schemas.microsoft.com/office/powerpoint/2010/main" val="2079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741310" y="1808677"/>
            <a:ext cx="8486775" cy="310854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employ rating employee status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dirty="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96258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983290" y="1924935"/>
            <a:ext cx="8162925" cy="4079088"/>
          </a:xfrm>
          <a:prstGeom prst="rect">
            <a:avLst/>
          </a:prstGeom>
          <a:noFill/>
          <a:ln w="12700" cap="flat" cmpd="sng">
            <a:noFill/>
            <a:prstDash val="solid"/>
            <a:miter/>
          </a:ln>
        </p:spPr>
      </p:pic>
      <p:sp>
        <p:nvSpPr>
          <p:cNvPr id="141" name="矩形"/>
          <p:cNvSpPr>
            <a:spLocks/>
          </p:cNvSpPr>
          <p:nvPr/>
        </p:nvSpPr>
        <p:spPr>
          <a:xfrm>
            <a:off x="4943466" y="3788761"/>
            <a:ext cx="1152531" cy="367664"/>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3289829" y="3785835"/>
            <a:ext cx="1227518"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6381767" y="3785835"/>
            <a:ext cx="1300159"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5699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3170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2228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7946499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305</TotalTime>
  <Words>374</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Aptos Narrow</vt:lpstr>
      <vt:lpstr>Arial</vt:lpstr>
      <vt:lpstr>Arial Rounded MT Bold</vt:lpstr>
      <vt:lpstr>Baskerville Old Face</vt:lpstr>
      <vt:lpstr>Bell MT</vt:lpstr>
      <vt:lpstr>Calibri</vt:lpstr>
      <vt:lpstr>Calibri Light</vt:lpstr>
      <vt:lpstr>Cambria Math</vt:lpstr>
      <vt:lpstr>Droid Sans</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SAHANA S</cp:lastModifiedBy>
  <cp:revision>14</cp:revision>
  <dcterms:created xsi:type="dcterms:W3CDTF">2024-03-29T15:07:22Z</dcterms:created>
  <dcterms:modified xsi:type="dcterms:W3CDTF">2024-09-30T10:29:23Z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