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J.SAHANA</a:t>
            </a:r>
          </a:p>
          <a:p>
            <a:r>
              <a:rPr lang="en-US" sz="2400" dirty="0"/>
              <a:t>REGISTER NO:312216597</a:t>
            </a:r>
          </a:p>
          <a:p>
            <a:r>
              <a:rPr lang="en-US" sz="2400" dirty="0"/>
              <a:t>DEPARTMENT:B.COM(General)</a:t>
            </a:r>
          </a:p>
          <a:p>
            <a:r>
              <a:rPr lang="en-US" sz="2400" dirty="0"/>
              <a:t>COLLEGE </a:t>
            </a:r>
            <a:r>
              <a:rPr lang="en-US" sz="2400" dirty="0" err="1"/>
              <a:t>R.B.Gothi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42D666-D569-AA77-B875-CDD78457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4974"/>
            <a:ext cx="9091612" cy="5153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867AFB-72A1-10FB-9244-F6E26C68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584"/>
            <a:ext cx="12192000" cy="5444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89EFD-29B1-7A77-A217-ED5A1C1A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" y="2241176"/>
            <a:ext cx="12061264" cy="46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48078-FB13-FEB1-202F-45AB1F7B7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1"/>
            <a:ext cx="1219200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C211E-830E-996C-6042-E9842F4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8" y="2264568"/>
            <a:ext cx="12054062" cy="45767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83375-6027-4A4A-58C6-BFFCB11D5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" y="1609227"/>
            <a:ext cx="6387789" cy="4805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F5109-CE77-90BF-1845-0816A278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" y="1433195"/>
            <a:ext cx="12100750" cy="53749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0F538-39D0-CCD3-641E-85CFD70C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859494"/>
            <a:ext cx="6415522" cy="43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68992-3CAC-F67B-44ED-62EF3D189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2333624"/>
            <a:ext cx="12058650" cy="4524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Aswathi Aswathi</cp:lastModifiedBy>
  <cp:revision>14</cp:revision>
  <dcterms:created xsi:type="dcterms:W3CDTF">2024-03-29T15:07:22Z</dcterms:created>
  <dcterms:modified xsi:type="dcterms:W3CDTF">2024-09-11T04:09:03Z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