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8" r:id="rId4"/>
    <p:sldId id="259" r:id="rId5"/>
    <p:sldId id="257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FOSfor</a:t>
            </a:r>
            <a:r>
              <a:rPr lang="en-IN" dirty="0" smtClean="0"/>
              <a:t>- Code-A-Thon backend Solution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 smtClean="0"/>
              <a:t>Sahana S</a:t>
            </a:r>
          </a:p>
          <a:p>
            <a:r>
              <a:rPr lang="en-IN" b="1" dirty="0" smtClean="0"/>
              <a:t>Email-sahana.sathish96@gmail.com</a:t>
            </a:r>
          </a:p>
          <a:p>
            <a:endParaRPr lang="en-IN" dirty="0" smtClean="0"/>
          </a:p>
          <a:p>
            <a:r>
              <a:rPr lang="en-IN" dirty="0" err="1" smtClean="0"/>
              <a:t>Github</a:t>
            </a:r>
            <a:r>
              <a:rPr lang="en-IN" dirty="0" smtClean="0"/>
              <a:t> </a:t>
            </a:r>
            <a:r>
              <a:rPr lang="en-IN" dirty="0"/>
              <a:t>repo https://github.com/sahanasatish143/wuelev8-movie-booking-system.git</a:t>
            </a:r>
          </a:p>
        </p:txBody>
      </p:sp>
    </p:spTree>
    <p:extLst>
      <p:ext uri="{BB962C8B-B14F-4D97-AF65-F5344CB8AC3E}">
        <p14:creationId xmlns:p14="http://schemas.microsoft.com/office/powerpoint/2010/main" val="1866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396240"/>
            <a:ext cx="9784079" cy="60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9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1" y="501332"/>
            <a:ext cx="8229600" cy="575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8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0" y="496825"/>
            <a:ext cx="8453119" cy="589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9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 Diagram</a:t>
            </a:r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44561"/>
            <a:ext cx="7973475" cy="4810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1411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587" y="362267"/>
            <a:ext cx="7720013" cy="55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617" y="701040"/>
            <a:ext cx="9746884" cy="60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6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477520"/>
            <a:ext cx="9154691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8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8044" y="2432590"/>
            <a:ext cx="8911687" cy="128089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9841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16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FOSfor- Code-A-Thon backend Solution</vt:lpstr>
      <vt:lpstr>PowerPoint Presentation</vt:lpstr>
      <vt:lpstr>PowerPoint Presentation</vt:lpstr>
      <vt:lpstr>PowerPoint Presentation</vt:lpstr>
      <vt:lpstr>Architecture  Diagram</vt:lpstr>
      <vt:lpstr>PowerPoint Presentation</vt:lpstr>
      <vt:lpstr>PowerPoint Presentation</vt:lpstr>
      <vt:lpstr>PowerPoint Presentation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FOSfor- Code-A-Thon backend Prolem statement</dc:title>
  <dc:creator>s, sahana</dc:creator>
  <cp:lastModifiedBy>s, sahana</cp:lastModifiedBy>
  <cp:revision>7</cp:revision>
  <dcterms:created xsi:type="dcterms:W3CDTF">2022-07-23T06:45:26Z</dcterms:created>
  <dcterms:modified xsi:type="dcterms:W3CDTF">2022-07-23T07:37:15Z</dcterms:modified>
</cp:coreProperties>
</file>