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5307BB-C9E4-4266-9B55-BBEAFDD15DCA}" v="63" dt="2024-08-31T16:34:44.1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kanth V" userId="748dc75822bc0105" providerId="LiveId" clId="{EF5307BB-C9E4-4266-9B55-BBEAFDD15DCA}"/>
    <pc:docChg chg="undo redo custSel addSld delSld modSld">
      <pc:chgData name="Srikanth V" userId="748dc75822bc0105" providerId="LiveId" clId="{EF5307BB-C9E4-4266-9B55-BBEAFDD15DCA}" dt="2024-08-31T16:40:13.355" v="350" actId="20577"/>
      <pc:docMkLst>
        <pc:docMk/>
      </pc:docMkLst>
      <pc:sldChg chg="modSp mod">
        <pc:chgData name="Srikanth V" userId="748dc75822bc0105" providerId="LiveId" clId="{EF5307BB-C9E4-4266-9B55-BBEAFDD15DCA}" dt="2024-08-31T16:40:13.355" v="350" actId="20577"/>
        <pc:sldMkLst>
          <pc:docMk/>
          <pc:sldMk cId="0" sldId="256"/>
        </pc:sldMkLst>
        <pc:spChg chg="mod">
          <ac:chgData name="Srikanth V" userId="748dc75822bc0105" providerId="LiveId" clId="{EF5307BB-C9E4-4266-9B55-BBEAFDD15DCA}" dt="2024-08-31T16:40:13.355" v="350" actId="20577"/>
          <ac:spMkLst>
            <pc:docMk/>
            <pc:sldMk cId="0" sldId="256"/>
            <ac:spMk id="14" creationId="{D55ADE35-C35B-07C1-F5AA-C33B3DDB802E}"/>
          </ac:spMkLst>
        </pc:spChg>
      </pc:sldChg>
      <pc:sldChg chg="addSp modSp mod">
        <pc:chgData name="Srikanth V" userId="748dc75822bc0105" providerId="LiveId" clId="{EF5307BB-C9E4-4266-9B55-BBEAFDD15DCA}" dt="2024-08-31T15:55:20.536" v="135"/>
        <pc:sldMkLst>
          <pc:docMk/>
          <pc:sldMk cId="0" sldId="259"/>
        </pc:sldMkLst>
        <pc:spChg chg="add mod">
          <ac:chgData name="Srikanth V" userId="748dc75822bc0105" providerId="LiveId" clId="{EF5307BB-C9E4-4266-9B55-BBEAFDD15DCA}" dt="2024-08-31T15:55:20.536" v="135"/>
          <ac:spMkLst>
            <pc:docMk/>
            <pc:sldMk cId="0" sldId="259"/>
            <ac:spMk id="9" creationId="{E8F18CC0-CB60-007C-7D73-E5A2583EDFD9}"/>
          </ac:spMkLst>
        </pc:spChg>
      </pc:sldChg>
      <pc:sldChg chg="addSp delSp modSp mod">
        <pc:chgData name="Srikanth V" userId="748dc75822bc0105" providerId="LiveId" clId="{EF5307BB-C9E4-4266-9B55-BBEAFDD15DCA}" dt="2024-08-31T15:57:26.546" v="153" actId="1076"/>
        <pc:sldMkLst>
          <pc:docMk/>
          <pc:sldMk cId="0" sldId="260"/>
        </pc:sldMkLst>
        <pc:spChg chg="add del mod">
          <ac:chgData name="Srikanth V" userId="748dc75822bc0105" providerId="LiveId" clId="{EF5307BB-C9E4-4266-9B55-BBEAFDD15DCA}" dt="2024-08-31T15:55:15.893" v="133" actId="14100"/>
          <ac:spMkLst>
            <pc:docMk/>
            <pc:sldMk cId="0" sldId="260"/>
            <ac:spMk id="9" creationId="{CC32617A-3614-C541-4BEB-2F173DC6179D}"/>
          </ac:spMkLst>
        </pc:spChg>
        <pc:spChg chg="del mod">
          <ac:chgData name="Srikanth V" userId="748dc75822bc0105" providerId="LiveId" clId="{EF5307BB-C9E4-4266-9B55-BBEAFDD15DCA}" dt="2024-08-31T15:57:06.971" v="149" actId="478"/>
          <ac:spMkLst>
            <pc:docMk/>
            <pc:sldMk cId="0" sldId="260"/>
            <ac:spMk id="11" creationId="{F050B57B-77CA-84FA-9910-3F41C17BBB48}"/>
          </ac:spMkLst>
        </pc:spChg>
        <pc:spChg chg="add">
          <ac:chgData name="Srikanth V" userId="748dc75822bc0105" providerId="LiveId" clId="{EF5307BB-C9E4-4266-9B55-BBEAFDD15DCA}" dt="2024-08-31T15:54:47.179" v="117"/>
          <ac:spMkLst>
            <pc:docMk/>
            <pc:sldMk cId="0" sldId="260"/>
            <ac:spMk id="12" creationId="{4F1E157A-82E0-B218-8A4A-00DA22316975}"/>
          </ac:spMkLst>
        </pc:spChg>
        <pc:spChg chg="add">
          <ac:chgData name="Srikanth V" userId="748dc75822bc0105" providerId="LiveId" clId="{EF5307BB-C9E4-4266-9B55-BBEAFDD15DCA}" dt="2024-08-31T15:55:07.264" v="121"/>
          <ac:spMkLst>
            <pc:docMk/>
            <pc:sldMk cId="0" sldId="260"/>
            <ac:spMk id="13" creationId="{29530A07-3990-9866-43F5-2AF3AED78389}"/>
          </ac:spMkLst>
        </pc:spChg>
        <pc:spChg chg="add mod">
          <ac:chgData name="Srikanth V" userId="748dc75822bc0105" providerId="LiveId" clId="{EF5307BB-C9E4-4266-9B55-BBEAFDD15DCA}" dt="2024-08-31T15:55:14.295" v="129"/>
          <ac:spMkLst>
            <pc:docMk/>
            <pc:sldMk cId="0" sldId="260"/>
            <ac:spMk id="14" creationId="{2325CC52-6B3E-1BB9-AB94-5491E08B38A8}"/>
          </ac:spMkLst>
        </pc:spChg>
        <pc:spChg chg="add mod">
          <ac:chgData name="Srikanth V" userId="748dc75822bc0105" providerId="LiveId" clId="{EF5307BB-C9E4-4266-9B55-BBEAFDD15DCA}" dt="2024-08-31T15:55:14.149" v="128"/>
          <ac:spMkLst>
            <pc:docMk/>
            <pc:sldMk cId="0" sldId="260"/>
            <ac:spMk id="15" creationId="{04E955B9-C109-E926-9750-0C0AE2E8231B}"/>
          </ac:spMkLst>
        </pc:spChg>
        <pc:spChg chg="add mod">
          <ac:chgData name="Srikanth V" userId="748dc75822bc0105" providerId="LiveId" clId="{EF5307BB-C9E4-4266-9B55-BBEAFDD15DCA}" dt="2024-08-31T15:55:13.843" v="127"/>
          <ac:spMkLst>
            <pc:docMk/>
            <pc:sldMk cId="0" sldId="260"/>
            <ac:spMk id="16" creationId="{155AE120-B407-B109-759C-30259842C613}"/>
          </ac:spMkLst>
        </pc:spChg>
        <pc:spChg chg="add mod">
          <ac:chgData name="Srikanth V" userId="748dc75822bc0105" providerId="LiveId" clId="{EF5307BB-C9E4-4266-9B55-BBEAFDD15DCA}" dt="2024-08-31T15:55:13.506" v="126"/>
          <ac:spMkLst>
            <pc:docMk/>
            <pc:sldMk cId="0" sldId="260"/>
            <ac:spMk id="17" creationId="{47AC43DD-F2BE-A23B-1D03-0AE7ADA4361E}"/>
          </ac:spMkLst>
        </pc:spChg>
        <pc:spChg chg="add del mod">
          <ac:chgData name="Srikanth V" userId="748dc75822bc0105" providerId="LiveId" clId="{EF5307BB-C9E4-4266-9B55-BBEAFDD15DCA}" dt="2024-08-31T15:56:17.574" v="142"/>
          <ac:spMkLst>
            <pc:docMk/>
            <pc:sldMk cId="0" sldId="260"/>
            <ac:spMk id="18" creationId="{9DF7FCE6-9BCD-20EF-39BD-C3A924944D80}"/>
          </ac:spMkLst>
        </pc:spChg>
        <pc:spChg chg="add del mod">
          <ac:chgData name="Srikanth V" userId="748dc75822bc0105" providerId="LiveId" clId="{EF5307BB-C9E4-4266-9B55-BBEAFDD15DCA}" dt="2024-08-31T15:57:20.007" v="152" actId="478"/>
          <ac:spMkLst>
            <pc:docMk/>
            <pc:sldMk cId="0" sldId="260"/>
            <ac:spMk id="19" creationId="{E986FE91-EF4C-5888-D162-4F7F6F851740}"/>
          </ac:spMkLst>
        </pc:spChg>
        <pc:spChg chg="add mod">
          <ac:chgData name="Srikanth V" userId="748dc75822bc0105" providerId="LiveId" clId="{EF5307BB-C9E4-4266-9B55-BBEAFDD15DCA}" dt="2024-08-31T15:57:26.546" v="153" actId="1076"/>
          <ac:spMkLst>
            <pc:docMk/>
            <pc:sldMk cId="0" sldId="260"/>
            <ac:spMk id="20" creationId="{A7875600-DA42-F1A7-7A4B-422F8BA66BE8}"/>
          </ac:spMkLst>
        </pc:spChg>
      </pc:sldChg>
      <pc:sldChg chg="addSp delSp modSp mod">
        <pc:chgData name="Srikanth V" userId="748dc75822bc0105" providerId="LiveId" clId="{EF5307BB-C9E4-4266-9B55-BBEAFDD15DCA}" dt="2024-08-31T16:01:44.684" v="189"/>
        <pc:sldMkLst>
          <pc:docMk/>
          <pc:sldMk cId="0" sldId="261"/>
        </pc:sldMkLst>
        <pc:spChg chg="add del mod">
          <ac:chgData name="Srikanth V" userId="748dc75822bc0105" providerId="LiveId" clId="{EF5307BB-C9E4-4266-9B55-BBEAFDD15DCA}" dt="2024-08-31T16:01:44.684" v="189"/>
          <ac:spMkLst>
            <pc:docMk/>
            <pc:sldMk cId="0" sldId="261"/>
            <ac:spMk id="7" creationId="{A4C8BA41-BF63-8CD2-4B91-66C090EC93C5}"/>
          </ac:spMkLst>
        </pc:spChg>
        <pc:spChg chg="add mod">
          <ac:chgData name="Srikanth V" userId="748dc75822bc0105" providerId="LiveId" clId="{EF5307BB-C9E4-4266-9B55-BBEAFDD15DCA}" dt="2024-08-31T16:01:27.461" v="186" actId="20577"/>
          <ac:spMkLst>
            <pc:docMk/>
            <pc:sldMk cId="0" sldId="261"/>
            <ac:spMk id="9" creationId="{A8AD3602-206C-AC3A-E193-CE8329A89649}"/>
          </ac:spMkLst>
        </pc:spChg>
      </pc:sldChg>
      <pc:sldChg chg="addSp delSp modSp mod">
        <pc:chgData name="Srikanth V" userId="748dc75822bc0105" providerId="LiveId" clId="{EF5307BB-C9E4-4266-9B55-BBEAFDD15DCA}" dt="2024-08-31T16:04:04.590" v="195" actId="255"/>
        <pc:sldMkLst>
          <pc:docMk/>
          <pc:sldMk cId="0" sldId="262"/>
        </pc:sldMkLst>
        <pc:spChg chg="add del mod">
          <ac:chgData name="Srikanth V" userId="748dc75822bc0105" providerId="LiveId" clId="{EF5307BB-C9E4-4266-9B55-BBEAFDD15DCA}" dt="2024-08-31T16:03:26.767" v="193"/>
          <ac:spMkLst>
            <pc:docMk/>
            <pc:sldMk cId="0" sldId="262"/>
            <ac:spMk id="8" creationId="{0E7EB41E-2A75-9A45-1F6D-29304D29C211}"/>
          </ac:spMkLst>
        </pc:spChg>
        <pc:spChg chg="add mod">
          <ac:chgData name="Srikanth V" userId="748dc75822bc0105" providerId="LiveId" clId="{EF5307BB-C9E4-4266-9B55-BBEAFDD15DCA}" dt="2024-08-31T16:04:04.590" v="195" actId="255"/>
          <ac:spMkLst>
            <pc:docMk/>
            <pc:sldMk cId="0" sldId="262"/>
            <ac:spMk id="10" creationId="{B303A510-B044-184A-EAB1-574A425E4F2E}"/>
          </ac:spMkLst>
        </pc:spChg>
      </pc:sldChg>
      <pc:sldChg chg="addSp delSp modSp mod">
        <pc:chgData name="Srikanth V" userId="748dc75822bc0105" providerId="LiveId" clId="{EF5307BB-C9E4-4266-9B55-BBEAFDD15DCA}" dt="2024-08-31T16:34:48.635" v="345" actId="20577"/>
        <pc:sldMkLst>
          <pc:docMk/>
          <pc:sldMk cId="0" sldId="263"/>
        </pc:sldMkLst>
        <pc:spChg chg="add del mod">
          <ac:chgData name="Srikanth V" userId="748dc75822bc0105" providerId="LiveId" clId="{EF5307BB-C9E4-4266-9B55-BBEAFDD15DCA}" dt="2024-08-31T16:28:36.945" v="315" actId="20577"/>
          <ac:spMkLst>
            <pc:docMk/>
            <pc:sldMk cId="0" sldId="263"/>
            <ac:spMk id="7" creationId="{00000000-0000-0000-0000-000000000000}"/>
          </ac:spMkLst>
        </pc:spChg>
        <pc:spChg chg="add del mod">
          <ac:chgData name="Srikanth V" userId="748dc75822bc0105" providerId="LiveId" clId="{EF5307BB-C9E4-4266-9B55-BBEAFDD15DCA}" dt="2024-08-31T16:30:21.590" v="330" actId="478"/>
          <ac:spMkLst>
            <pc:docMk/>
            <pc:sldMk cId="0" sldId="263"/>
            <ac:spMk id="10" creationId="{0F1C6D3E-7E30-F0F5-169F-6959A457B5DE}"/>
          </ac:spMkLst>
        </pc:spChg>
        <pc:spChg chg="add del mod">
          <ac:chgData name="Srikanth V" userId="748dc75822bc0105" providerId="LiveId" clId="{EF5307BB-C9E4-4266-9B55-BBEAFDD15DCA}" dt="2024-08-31T16:33:53.511" v="336"/>
          <ac:spMkLst>
            <pc:docMk/>
            <pc:sldMk cId="0" sldId="263"/>
            <ac:spMk id="11" creationId="{EA66D5BE-AEE1-706E-F454-A624983ACBB6}"/>
          </ac:spMkLst>
        </pc:spChg>
        <pc:spChg chg="add del mod">
          <ac:chgData name="Srikanth V" userId="748dc75822bc0105" providerId="LiveId" clId="{EF5307BB-C9E4-4266-9B55-BBEAFDD15DCA}" dt="2024-08-31T16:33:53.509" v="334" actId="478"/>
          <ac:spMkLst>
            <pc:docMk/>
            <pc:sldMk cId="0" sldId="263"/>
            <ac:spMk id="12" creationId="{39C5A26C-9F9A-DCA6-E1B3-4082CB98F122}"/>
          </ac:spMkLst>
        </pc:spChg>
        <pc:spChg chg="add mod">
          <ac:chgData name="Srikanth V" userId="748dc75822bc0105" providerId="LiveId" clId="{EF5307BB-C9E4-4266-9B55-BBEAFDD15DCA}" dt="2024-08-31T16:34:48.635" v="345" actId="20577"/>
          <ac:spMkLst>
            <pc:docMk/>
            <pc:sldMk cId="0" sldId="263"/>
            <ac:spMk id="13" creationId="{59999E9E-BF94-9F02-D9AA-30DDC2DF9677}"/>
          </ac:spMkLst>
        </pc:spChg>
      </pc:sldChg>
      <pc:sldChg chg="addSp modSp mod">
        <pc:chgData name="Srikanth V" userId="748dc75822bc0105" providerId="LiveId" clId="{EF5307BB-C9E4-4266-9B55-BBEAFDD15DCA}" dt="2024-08-31T16:10:35" v="207" actId="14100"/>
        <pc:sldMkLst>
          <pc:docMk/>
          <pc:sldMk cId="0" sldId="264"/>
        </pc:sldMkLst>
        <pc:spChg chg="add mod">
          <ac:chgData name="Srikanth V" userId="748dc75822bc0105" providerId="LiveId" clId="{EF5307BB-C9E4-4266-9B55-BBEAFDD15DCA}" dt="2024-08-31T16:10:35" v="207" actId="14100"/>
          <ac:spMkLst>
            <pc:docMk/>
            <pc:sldMk cId="0" sldId="264"/>
            <ac:spMk id="3" creationId="{3120DEA3-C2D5-7BAB-9EBA-9044D92D2ABD}"/>
          </ac:spMkLst>
        </pc:spChg>
      </pc:sldChg>
      <pc:sldChg chg="addSp modSp mod">
        <pc:chgData name="Srikanth V" userId="748dc75822bc0105" providerId="LiveId" clId="{EF5307BB-C9E4-4266-9B55-BBEAFDD15DCA}" dt="2024-08-31T16:15:25.788" v="215" actId="14100"/>
        <pc:sldMkLst>
          <pc:docMk/>
          <pc:sldMk cId="0" sldId="265"/>
        </pc:sldMkLst>
        <pc:picChg chg="add mod">
          <ac:chgData name="Srikanth V" userId="748dc75822bc0105" providerId="LiveId" clId="{EF5307BB-C9E4-4266-9B55-BBEAFDD15DCA}" dt="2024-08-31T16:15:25.788" v="215" actId="14100"/>
          <ac:picMkLst>
            <pc:docMk/>
            <pc:sldMk cId="0" sldId="265"/>
            <ac:picMk id="8" creationId="{5A14BA61-703A-CC9E-531B-9D98B750956D}"/>
          </ac:picMkLst>
        </pc:picChg>
      </pc:sldChg>
      <pc:sldChg chg="addSp modSp mod">
        <pc:chgData name="Srikanth V" userId="748dc75822bc0105" providerId="LiveId" clId="{EF5307BB-C9E4-4266-9B55-BBEAFDD15DCA}" dt="2024-08-31T16:12:20.701" v="211" actId="20577"/>
        <pc:sldMkLst>
          <pc:docMk/>
          <pc:sldMk cId="2986442291" sldId="268"/>
        </pc:sldMkLst>
        <pc:spChg chg="add mod">
          <ac:chgData name="Srikanth V" userId="748dc75822bc0105" providerId="LiveId" clId="{EF5307BB-C9E4-4266-9B55-BBEAFDD15DCA}" dt="2024-08-31T16:12:20.701" v="211" actId="20577"/>
          <ac:spMkLst>
            <pc:docMk/>
            <pc:sldMk cId="2986442291" sldId="268"/>
            <ac:spMk id="4" creationId="{4B3F40FB-CDA0-0675-6F6C-3F28224E1D34}"/>
          </ac:spMkLst>
        </pc:spChg>
      </pc:sldChg>
      <pc:sldChg chg="addSp modSp">
        <pc:chgData name="Srikanth V" userId="748dc75822bc0105" providerId="LiveId" clId="{EF5307BB-C9E4-4266-9B55-BBEAFDD15DCA}" dt="2024-08-31T16:05:57.012" v="197" actId="1076"/>
        <pc:sldMkLst>
          <pc:docMk/>
          <pc:sldMk cId="2720660618" sldId="269"/>
        </pc:sldMkLst>
        <pc:spChg chg="add mod">
          <ac:chgData name="Srikanth V" userId="748dc75822bc0105" providerId="LiveId" clId="{EF5307BB-C9E4-4266-9B55-BBEAFDD15DCA}" dt="2024-08-31T16:05:57.012" v="197" actId="1076"/>
          <ac:spMkLst>
            <pc:docMk/>
            <pc:sldMk cId="2720660618" sldId="269"/>
            <ac:spMk id="3" creationId="{FC485DF8-E01E-A23E-445F-A885149A12E8}"/>
          </ac:spMkLst>
        </pc:spChg>
      </pc:sldChg>
      <pc:sldChg chg="addSp modSp new del">
        <pc:chgData name="Srikanth V" userId="748dc75822bc0105" providerId="LiveId" clId="{EF5307BB-C9E4-4266-9B55-BBEAFDD15DCA}" dt="2024-08-31T16:28:33.137" v="310" actId="680"/>
        <pc:sldMkLst>
          <pc:docMk/>
          <pc:sldMk cId="2433700744" sldId="270"/>
        </pc:sldMkLst>
        <pc:spChg chg="add mod">
          <ac:chgData name="Srikanth V" userId="748dc75822bc0105" providerId="LiveId" clId="{EF5307BB-C9E4-4266-9B55-BBEAFDD15DCA}" dt="2024-08-31T16:28:01.743" v="309" actId="767"/>
          <ac:spMkLst>
            <pc:docMk/>
            <pc:sldMk cId="2433700744" sldId="270"/>
            <ac:spMk id="2" creationId="{E4D2682B-D099-CC13-390E-4BF5A3B08107}"/>
          </ac:spMkLst>
        </pc:spChg>
      </pc:sldChg>
      <pc:sldChg chg="addSp delSp modSp new mod">
        <pc:chgData name="Srikanth V" userId="748dc75822bc0105" providerId="LiveId" clId="{EF5307BB-C9E4-4266-9B55-BBEAFDD15DCA}" dt="2024-08-31T16:30:06.908" v="327" actId="1076"/>
        <pc:sldMkLst>
          <pc:docMk/>
          <pc:sldMk cId="2724745403" sldId="270"/>
        </pc:sldMkLst>
        <pc:spChg chg="add del mod">
          <ac:chgData name="Srikanth V" userId="748dc75822bc0105" providerId="LiveId" clId="{EF5307BB-C9E4-4266-9B55-BBEAFDD15DCA}" dt="2024-08-31T16:29:25.652" v="321"/>
          <ac:spMkLst>
            <pc:docMk/>
            <pc:sldMk cId="2724745403" sldId="270"/>
            <ac:spMk id="2" creationId="{A27ED8AD-A882-E571-E3DB-342894AF3296}"/>
          </ac:spMkLst>
        </pc:spChg>
        <pc:spChg chg="add mod">
          <ac:chgData name="Srikanth V" userId="748dc75822bc0105" providerId="LiveId" clId="{EF5307BB-C9E4-4266-9B55-BBEAFDD15DCA}" dt="2024-08-31T16:30:06.908" v="327" actId="1076"/>
          <ac:spMkLst>
            <pc:docMk/>
            <pc:sldMk cId="2724745403" sldId="270"/>
            <ac:spMk id="4" creationId="{A19CFDCB-F407-7C19-D648-C1541E75D5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76400" y="3314150"/>
            <a:ext cx="9488742" cy="1938992"/>
          </a:xfrm>
          <a:prstGeom prst="rect">
            <a:avLst/>
          </a:prstGeom>
          <a:noFill/>
        </p:spPr>
        <p:txBody>
          <a:bodyPr wrap="square" rtlCol="0">
            <a:spAutoFit/>
          </a:bodyPr>
          <a:lstStyle/>
          <a:p>
            <a:r>
              <a:rPr lang="en-US" sz="2400" dirty="0"/>
              <a:t>STUDENT NAME</a:t>
            </a:r>
            <a:r>
              <a:rPr lang="en-US" sz="2400"/>
              <a:t>:S.SAHANA</a:t>
            </a:r>
            <a:endParaRPr lang="en-US" sz="2400" dirty="0"/>
          </a:p>
          <a:p>
            <a:r>
              <a:rPr lang="en-US" sz="2400" dirty="0"/>
              <a:t>REGISTER NO: 312216122</a:t>
            </a:r>
          </a:p>
          <a:p>
            <a:r>
              <a:rPr lang="en-US" sz="2400" dirty="0"/>
              <a:t>DEPARTMENT: B.com </a:t>
            </a:r>
            <a:r>
              <a:rPr lang="en-US" sz="2400" dirty="0" err="1"/>
              <a:t>accouting</a:t>
            </a:r>
            <a:r>
              <a:rPr lang="en-US" sz="2400" dirty="0"/>
              <a:t> and finance</a:t>
            </a:r>
          </a:p>
          <a:p>
            <a:r>
              <a:rPr lang="en-US" sz="2400" dirty="0"/>
              <a:t>COLLEGE: shri </a:t>
            </a:r>
            <a:r>
              <a:rPr lang="en-US" sz="2400" dirty="0" err="1"/>
              <a:t>shankarlal</a:t>
            </a:r>
            <a:r>
              <a:rPr lang="en-US" sz="2400" dirty="0"/>
              <a:t> </a:t>
            </a:r>
            <a:r>
              <a:rPr lang="en-US" sz="2400" dirty="0" err="1"/>
              <a:t>sundarbhai</a:t>
            </a:r>
            <a:r>
              <a:rPr lang="en-US" sz="2400" dirty="0"/>
              <a:t> </a:t>
            </a:r>
            <a:r>
              <a:rPr lang="en-US" sz="2400" dirty="0" err="1"/>
              <a:t>shasun</a:t>
            </a:r>
            <a:r>
              <a:rPr lang="en-US" sz="2400" dirty="0"/>
              <a:t> </a:t>
            </a:r>
            <a:r>
              <a:rPr lang="en-US" sz="2400" dirty="0" err="1"/>
              <a:t>jain</a:t>
            </a:r>
            <a:r>
              <a:rPr lang="en-US" sz="2400" dirty="0"/>
              <a:t> college</a:t>
            </a:r>
            <a:r>
              <a:rPr lang="en-IN" sz="2400" dirty="0"/>
              <a:t>NAAN MUDHALVAN ID: 792A180B08D252A8C6C4C444D6E18ABF</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THE</a:t>
            </a:r>
            <a:r>
              <a:rPr lang="en-IN" sz="4250" spc="20" dirty="0"/>
              <a:t> </a:t>
            </a:r>
            <a:r>
              <a:rPr lang="en-US" sz="4250" spc="20" dirty="0"/>
              <a:t>"</a:t>
            </a:r>
            <a:r>
              <a:rPr lang="en-IN" sz="4250" spc="10" dirty="0"/>
              <a:t>WOW</a:t>
            </a:r>
            <a:r>
              <a:rPr lang="en-US" sz="4250" spc="10" dirty="0"/>
              <a:t>"</a:t>
            </a:r>
            <a:r>
              <a:rPr lang="en-IN" sz="4250" spc="85" dirty="0"/>
              <a:t> </a:t>
            </a:r>
            <a:r>
              <a:rPr lang="en-IN" sz="4250" spc="10" dirty="0"/>
              <a:t>IN</a:t>
            </a:r>
            <a:r>
              <a:rPr lang="en-IN" sz="4250" spc="-5" dirty="0"/>
              <a:t> </a:t>
            </a:r>
            <a:r>
              <a:rPr lang="en-IN" sz="4250" spc="15" dirty="0"/>
              <a:t>OUR</a:t>
            </a:r>
            <a:r>
              <a:rPr lang="en-IN" sz="4250" spc="-10" dirty="0"/>
              <a:t> </a:t>
            </a:r>
            <a:r>
              <a:rPr lang="en-IN"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59999E9E-BF94-9F02-D9AA-30DDC2DF9677}"/>
              </a:ext>
            </a:extLst>
          </p:cNvPr>
          <p:cNvSpPr>
            <a:spLocks noChangeArrowheads="1"/>
          </p:cNvSpPr>
          <p:nvPr/>
        </p:nvSpPr>
        <p:spPr bwMode="auto">
          <a:xfrm rot="10800000" flipV="1">
            <a:off x="1752600" y="1710198"/>
            <a:ext cx="8153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interactive </a:t>
            </a:r>
            <a:r>
              <a:rPr kumimoji="0" lang="en-US" altLang="en-US" sz="1800" b="1" i="0" u="none" strike="noStrike" cap="none" normalizeH="0" baseline="0" dirty="0">
                <a:ln>
                  <a:noFill/>
                </a:ln>
                <a:solidFill>
                  <a:schemeClr val="tx1"/>
                </a:solidFill>
                <a:effectLst/>
                <a:latin typeface="Arial" panose="020B0604020202020204" pitchFamily="34" charset="0"/>
              </a:rPr>
              <a:t>Data Filtering: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Filtering:</a:t>
            </a:r>
            <a:r>
              <a:rPr kumimoji="0" lang="en-US" altLang="en-US" sz="1800" b="0" i="0" u="none" strike="noStrike" cap="none" normalizeH="0" baseline="0" dirty="0">
                <a:ln>
                  <a:noFill/>
                </a:ln>
                <a:solidFill>
                  <a:schemeClr val="tx1"/>
                </a:solidFill>
                <a:effectLst/>
                <a:latin typeface="Arial" panose="020B0604020202020204" pitchFamily="34" charset="0"/>
              </a:rPr>
              <a:t> Instant updates as you adjust filters.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Multiple Slicers for Comparative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Side-by-Side Comparison:</a:t>
            </a:r>
            <a:r>
              <a:rPr kumimoji="0" lang="en-US" altLang="en-US" sz="1800" b="0" i="0" u="none" strike="noStrike" cap="none" normalizeH="0" baseline="0" dirty="0">
                <a:ln>
                  <a:noFill/>
                </a:ln>
                <a:solidFill>
                  <a:schemeClr val="tx1"/>
                </a:solidFill>
                <a:effectLst/>
                <a:latin typeface="Arial" panose="020B0604020202020204" pitchFamily="34" charset="0"/>
              </a:rPr>
              <a:t> Easily compare different datasets simultaneously.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Accessibility and Ease of Use: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Intuitive and easy-to-navigate design for all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120DEA3-C2D5-7BAB-9EBA-9044D92D2ABD}"/>
              </a:ext>
            </a:extLst>
          </p:cNvPr>
          <p:cNvSpPr txBox="1"/>
          <p:nvPr/>
        </p:nvSpPr>
        <p:spPr>
          <a:xfrm>
            <a:off x="457200" y="1866714"/>
            <a:ext cx="8686800" cy="2862322"/>
          </a:xfrm>
          <a:prstGeom prst="rect">
            <a:avLst/>
          </a:prstGeom>
          <a:noFill/>
        </p:spPr>
        <p:txBody>
          <a:bodyPr wrap="square">
            <a:spAutoFit/>
          </a:bodyPr>
          <a:lstStyle/>
          <a:p>
            <a:r>
              <a:rPr lang="en-US" b="1" dirty="0"/>
              <a:t>Data Collection:</a:t>
            </a:r>
            <a:r>
              <a:rPr lang="en-US" dirty="0"/>
              <a:t> The dataset was downloaded from Kaggle.</a:t>
            </a:r>
          </a:p>
          <a:p>
            <a:r>
              <a:rPr lang="en-US" b="1" dirty="0"/>
              <a:t>Feature Selection:</a:t>
            </a:r>
            <a:r>
              <a:rPr lang="en-US" dirty="0"/>
              <a:t> The database includes 26 features, of which I selected 4 to use for my project.</a:t>
            </a:r>
          </a:p>
          <a:p>
            <a:r>
              <a:rPr lang="en-US" b="1" dirty="0"/>
              <a:t>Data Cleaning:</a:t>
            </a:r>
            <a:r>
              <a:rPr lang="en-US" dirty="0"/>
              <a:t> During this phase, I identified and addressed missing values and removed any blank entries.</a:t>
            </a:r>
          </a:p>
          <a:p>
            <a:r>
              <a:rPr lang="en-US" b="1" dirty="0"/>
              <a:t>Summary:</a:t>
            </a:r>
            <a:r>
              <a:rPr lang="en-US" dirty="0"/>
              <a:t> For the project, I utilized pivot tables to analyze employee data and employed the slicer tool to categorize employees by their employment type (Contract, Full-time, Part-time).</a:t>
            </a:r>
          </a:p>
          <a:p>
            <a:r>
              <a:rPr lang="en-US" b="1" dirty="0"/>
              <a:t>Visualization:</a:t>
            </a:r>
            <a:r>
              <a:rPr lang="en-US" dirty="0"/>
              <a:t> I created a pie chart to represent and visualize the findings from the employee data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5A14BA61-703A-CC9E-531B-9D98B750956D}"/>
              </a:ext>
            </a:extLst>
          </p:cNvPr>
          <p:cNvPicPr>
            <a:picLocks noChangeAspect="1"/>
          </p:cNvPicPr>
          <p:nvPr/>
        </p:nvPicPr>
        <p:blipFill>
          <a:blip r:embed="rId3"/>
          <a:stretch>
            <a:fillRect/>
          </a:stretch>
        </p:blipFill>
        <p:spPr>
          <a:xfrm>
            <a:off x="1602022" y="1695450"/>
            <a:ext cx="4798778" cy="3028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B3F40FB-CDA0-0675-6F6C-3F28224E1D34}"/>
              </a:ext>
            </a:extLst>
          </p:cNvPr>
          <p:cNvSpPr txBox="1"/>
          <p:nvPr/>
        </p:nvSpPr>
        <p:spPr>
          <a:xfrm>
            <a:off x="685800" y="1600200"/>
            <a:ext cx="7162800" cy="2585323"/>
          </a:xfrm>
          <a:prstGeom prst="rect">
            <a:avLst/>
          </a:prstGeom>
          <a:noFill/>
        </p:spPr>
        <p:txBody>
          <a:bodyPr wrap="square">
            <a:spAutoFit/>
          </a:bodyPr>
          <a:lstStyle/>
          <a:p>
            <a:r>
              <a:rPr lang="en-US" dirty="0"/>
              <a:t>This project has effectively analyzed the Employee dataset. The performance analysis, performed using Excel, offers significant insights into how employee performance is distributed and evaluated across different factors like gender, department, and job level.</a:t>
            </a:r>
          </a:p>
          <a:p>
            <a:endParaRPr lang="en-US" dirty="0"/>
          </a:p>
          <a:p>
            <a:r>
              <a:rPr lang="en-US" dirty="0"/>
              <a:t>By utilizing Excel's advanced features, including pivot tables, slicers, and conditional formatting, we transformed raw data into insightful summaries. This approach revealed trends and disparities that might have otherwise remained hidden.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8F18CC0-CB60-007C-7D73-E5A2583EDFD9}"/>
              </a:ext>
            </a:extLst>
          </p:cNvPr>
          <p:cNvSpPr txBox="1"/>
          <p:nvPr/>
        </p:nvSpPr>
        <p:spPr>
          <a:xfrm>
            <a:off x="1219200" y="1981200"/>
            <a:ext cx="6172200" cy="2308324"/>
          </a:xfrm>
          <a:prstGeom prst="rect">
            <a:avLst/>
          </a:prstGeom>
          <a:noFill/>
        </p:spPr>
        <p:txBody>
          <a:bodyPr wrap="square" rtlCol="0">
            <a:spAutoFit/>
          </a:bodyPr>
          <a:lstStyle/>
          <a:p>
            <a:r>
              <a:rPr lang="en-US" dirty="0"/>
              <a:t>The goal is to develop a pivot table that organizes employees based on their gender and assesses their current performance ratings. This analysis will enable the organization to visualize how performance ratings are distributed among different genders, highlighting any disparities or trends in employee performance. The insights gained will guide strategic HR decisions and support efforts to promote fairness and equity in performance evaluations throughout the organization.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0" name="Rectangle 8">
            <a:extLst>
              <a:ext uri="{FF2B5EF4-FFF2-40B4-BE49-F238E27FC236}">
                <a16:creationId xmlns:a16="http://schemas.microsoft.com/office/drawing/2014/main" id="{A7875600-DA42-F1A7-7A4B-422F8BA66BE8}"/>
              </a:ext>
            </a:extLst>
          </p:cNvPr>
          <p:cNvSpPr>
            <a:spLocks noChangeArrowheads="1"/>
          </p:cNvSpPr>
          <p:nvPr/>
        </p:nvSpPr>
        <p:spPr bwMode="auto">
          <a:xfrm>
            <a:off x="838200" y="2133600"/>
            <a:ext cx="6400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Data analytics is the practice of reviewing, cleaning, transforming, and modeling data to uncover valuable insights, draw conclusions, and support decision-making. This process uses a range of techniques, tools, and algorithms to interpret raw data, identifying patterns, trends, and correlations that can guide business strategies, enhance operational efficiency, and foster innovation. Essentially, data analytics converts raw data into actionable insights, enabling organizations to make more informed, timely, and strategic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a:extLst>
              <a:ext uri="{FF2B5EF4-FFF2-40B4-BE49-F238E27FC236}">
                <a16:creationId xmlns:a16="http://schemas.microsoft.com/office/drawing/2014/main" id="{A8AD3602-206C-AC3A-E193-CE8329A89649}"/>
              </a:ext>
            </a:extLst>
          </p:cNvPr>
          <p:cNvSpPr>
            <a:spLocks noChangeArrowheads="1"/>
          </p:cNvSpPr>
          <p:nvPr/>
        </p:nvSpPr>
        <p:spPr bwMode="auto">
          <a:xfrm rot="10800000" flipV="1">
            <a:off x="906072" y="2551837"/>
            <a:ext cx="656152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Supervisors and Project Leaders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Human Resources (HR) Division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Senior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Accounting and Finance Division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Information Technology and Data Analysis Teams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Regulatory and Legal Affairs Team</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1">
            <a:extLst>
              <a:ext uri="{FF2B5EF4-FFF2-40B4-BE49-F238E27FC236}">
                <a16:creationId xmlns:a16="http://schemas.microsoft.com/office/drawing/2014/main" id="{B303A510-B044-184A-EAB1-574A425E4F2E}"/>
              </a:ext>
            </a:extLst>
          </p:cNvPr>
          <p:cNvSpPr>
            <a:spLocks noChangeArrowheads="1"/>
          </p:cNvSpPr>
          <p:nvPr/>
        </p:nvSpPr>
        <p:spPr bwMode="auto">
          <a:xfrm>
            <a:off x="2819400" y="2214771"/>
            <a:ext cx="724031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Conditional Formatting: Handling Missing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Filtering: Eliminate Empty Cells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Pivot Table: Aggregate Employee Data Analysis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Chart: Visualization of Employee Data Insights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a:extLst>
              <a:ext uri="{FF2B5EF4-FFF2-40B4-BE49-F238E27FC236}">
                <a16:creationId xmlns:a16="http://schemas.microsoft.com/office/drawing/2014/main" id="{FC485DF8-E01E-A23E-445F-A885149A12E8}"/>
              </a:ext>
            </a:extLst>
          </p:cNvPr>
          <p:cNvSpPr>
            <a:spLocks noChangeArrowheads="1"/>
          </p:cNvSpPr>
          <p:nvPr/>
        </p:nvSpPr>
        <p:spPr bwMode="auto">
          <a:xfrm>
            <a:off x="228600"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Employee ID</a:t>
            </a:r>
            <a:r>
              <a:rPr kumimoji="0" lang="en-US" altLang="en-US" sz="1800" b="0" i="0" u="none" strike="noStrike" cap="none" normalizeH="0" baseline="0">
                <a:ln>
                  <a:noFill/>
                </a:ln>
                <a:solidFill>
                  <a:schemeClr val="tx1"/>
                </a:solidFill>
                <a:effectLst/>
                <a:latin typeface="Arial" panose="020B0604020202020204" pitchFamily="34" charset="0"/>
              </a:rPr>
              <a:t>: A distinct code assigned to each employee within the organization.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First Name</a:t>
            </a:r>
            <a:r>
              <a:rPr kumimoji="0" lang="en-US" altLang="en-US" sz="1800" b="0" i="0" u="none" strike="noStrike" cap="none" normalizeH="0" baseline="0">
                <a:ln>
                  <a:noFill/>
                </a:ln>
                <a:solidFill>
                  <a:schemeClr val="tx1"/>
                </a:solidFill>
                <a:effectLst/>
                <a:latin typeface="Arial" panose="020B0604020202020204" pitchFamily="34" charset="0"/>
              </a:rPr>
              <a:t>: The given name of the employee.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chemeClr val="tx1"/>
                </a:solidFill>
                <a:effectLst/>
                <a:latin typeface="Arial" panose="020B0604020202020204" pitchFamily="34" charset="0"/>
              </a:rPr>
              <a:t>Last Name</a:t>
            </a:r>
            <a:r>
              <a:rPr kumimoji="0" lang="en-US" altLang="en-US" sz="1800" b="0" i="0" u="none" strike="noStrike" cap="none" normalizeH="0" baseline="0">
                <a:ln>
                  <a:noFill/>
                </a:ln>
                <a:solidFill>
                  <a:schemeClr val="tx1"/>
                </a:solidFill>
                <a:effectLst/>
                <a:latin typeface="Arial" panose="020B0604020202020204" pitchFamily="34" charset="0"/>
              </a:rPr>
              <a:t>: The family name or surname of the employee.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a:ln>
                  <a:noFill/>
                </a:ln>
                <a:solidFill>
                  <a:schemeClr val="tx1"/>
                </a:solidFill>
                <a:effectLst/>
                <a:latin typeface="Arial" panose="020B0604020202020204" pitchFamily="34" charset="0"/>
              </a:rPr>
              <a:t>Start Date</a:t>
            </a:r>
            <a:r>
              <a:rPr kumimoji="0" lang="en-US" altLang="en-US" sz="1800" b="0" i="0" u="none" strike="noStrike" cap="none" normalizeH="0" baseline="0">
                <a:ln>
                  <a:noFill/>
                </a:ln>
                <a:solidFill>
                  <a:schemeClr val="tx1"/>
                </a:solidFill>
                <a:effectLst/>
                <a:latin typeface="Arial" panose="020B0604020202020204" pitchFamily="34" charset="0"/>
              </a:rPr>
              <a:t>: The date when the employee commenced their role with the organization.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a:ln>
                  <a:noFill/>
                </a:ln>
                <a:solidFill>
                  <a:schemeClr val="tx1"/>
                </a:solidFill>
                <a:effectLst/>
                <a:latin typeface="Arial" panose="020B0604020202020204" pitchFamily="34" charset="0"/>
              </a:rPr>
              <a:t>Exit Date</a:t>
            </a:r>
            <a:r>
              <a:rPr kumimoji="0" lang="en-US" altLang="en-US" sz="1800" b="0" i="0" u="none" strike="noStrike" cap="none" normalizeH="0" baseline="0">
                <a:ln>
                  <a:noFill/>
                </a:ln>
                <a:solidFill>
                  <a:schemeClr val="tx1"/>
                </a:solidFill>
                <a:effectLst/>
                <a:latin typeface="Arial" panose="020B0604020202020204" pitchFamily="34" charset="0"/>
              </a:rPr>
              <a:t>: The date on which the employee departed or left the organization (if applicable).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a:ln>
                  <a:noFill/>
                </a:ln>
                <a:solidFill>
                  <a:schemeClr val="tx1"/>
                </a:solidFill>
                <a:effectLst/>
                <a:latin typeface="Arial" panose="020B0604020202020204" pitchFamily="34" charset="0"/>
              </a:rPr>
              <a:t>Title</a:t>
            </a:r>
            <a:r>
              <a:rPr kumimoji="0" lang="en-US" altLang="en-US" sz="1800" b="0" i="0" u="none" strike="noStrike" cap="none" normalizeH="0" baseline="0">
                <a:ln>
                  <a:noFill/>
                </a:ln>
                <a:solidFill>
                  <a:schemeClr val="tx1"/>
                </a:solidFill>
                <a:effectLst/>
                <a:latin typeface="Arial" panose="020B0604020202020204" pitchFamily="34" charset="0"/>
              </a:rPr>
              <a:t>: The designation or role of the employee within the company.</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a:ln>
                  <a:noFill/>
                </a:ln>
                <a:solidFill>
                  <a:schemeClr val="tx1"/>
                </a:solidFill>
                <a:effectLst/>
                <a:latin typeface="Arial" panose="020B0604020202020204" pitchFamily="34" charset="0"/>
              </a:rPr>
              <a:t>Supervisor</a:t>
            </a:r>
            <a:r>
              <a:rPr kumimoji="0" lang="en-US" altLang="en-US" sz="1800" b="0" i="0" u="none" strike="noStrike" cap="none" normalizeH="0" baseline="0">
                <a:ln>
                  <a:noFill/>
                </a:ln>
                <a:solidFill>
                  <a:schemeClr val="tx1"/>
                </a:solidFill>
                <a:effectLst/>
                <a:latin typeface="Arial" panose="020B0604020202020204" pitchFamily="34" charset="0"/>
              </a:rPr>
              <a:t>: The name of the employee's direct manager or supervisor.</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a:ln>
                  <a:noFill/>
                </a:ln>
                <a:solidFill>
                  <a:schemeClr val="tx1"/>
                </a:solidFill>
                <a:effectLst/>
                <a:latin typeface="Arial" panose="020B0604020202020204" pitchFamily="34" charset="0"/>
              </a:rPr>
              <a:t>Email</a:t>
            </a:r>
            <a:r>
              <a:rPr kumimoji="0" lang="en-US" altLang="en-US" sz="1800" b="0" i="0" u="none" strike="noStrike" cap="none" normalizeH="0" baseline="0">
                <a:ln>
                  <a:noFill/>
                </a:ln>
                <a:solidFill>
                  <a:schemeClr val="tx1"/>
                </a:solidFill>
                <a:effectLst/>
                <a:latin typeface="Arial" panose="020B0604020202020204" pitchFamily="34" charset="0"/>
              </a:rPr>
              <a:t>: The email address used for official communication with the employee.</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a:ln>
                  <a:noFill/>
                </a:ln>
                <a:solidFill>
                  <a:schemeClr val="tx1"/>
                </a:solidFill>
                <a:effectLst/>
                <a:latin typeface="Arial" panose="020B0604020202020204" pitchFamily="34" charset="0"/>
              </a:rPr>
              <a:t>Business Unit</a:t>
            </a:r>
            <a:r>
              <a:rPr kumimoji="0" lang="en-US" altLang="en-US" sz="1800" b="0" i="0" u="none" strike="noStrike" cap="none" normalizeH="0" baseline="0">
                <a:ln>
                  <a:noFill/>
                </a:ln>
                <a:solidFill>
                  <a:schemeClr val="tx1"/>
                </a:solidFill>
                <a:effectLst/>
                <a:latin typeface="Arial" panose="020B0604020202020204" pitchFamily="34" charset="0"/>
              </a:rPr>
              <a:t>: The specific department or business unit the employee is assigned to.</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a:ln>
                  <a:noFill/>
                </a:ln>
                <a:solidFill>
                  <a:schemeClr val="tx1"/>
                </a:solidFill>
                <a:effectLst/>
                <a:latin typeface="Arial" panose="020B0604020202020204" pitchFamily="34" charset="0"/>
              </a:rPr>
              <a:t>Employee Status</a:t>
            </a:r>
            <a:r>
              <a:rPr kumimoji="0" lang="en-US" altLang="en-US" sz="1800" b="0" i="0" u="none" strike="noStrike" cap="none" normalizeH="0" baseline="0">
                <a:ln>
                  <a:noFill/>
                </a:ln>
                <a:solidFill>
                  <a:schemeClr val="tx1"/>
                </a:solidFill>
                <a:effectLst/>
                <a:latin typeface="Arial" panose="020B0604020202020204" pitchFamily="34" charset="0"/>
              </a:rPr>
              <a:t>: The current status of the employee's employment (e.g., Active, On Leave, Terminated).</a:t>
            </a: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altLang="en-US" sz="1800" b="1" i="0" u="none" strike="noStrike" cap="none" normalizeH="0" baseline="0">
                <a:ln>
                  <a:noFill/>
                </a:ln>
                <a:solidFill>
                  <a:schemeClr val="tx1"/>
                </a:solidFill>
                <a:effectLst/>
                <a:latin typeface="Arial" panose="020B0604020202020204" pitchFamily="34" charset="0"/>
              </a:rPr>
              <a:t>Employee Type</a:t>
            </a:r>
            <a:r>
              <a:rPr kumimoji="0" lang="en-US" altLang="en-US" sz="1800" b="0" i="0" u="none" strike="noStrike" cap="none" normalizeH="0" baseline="0">
                <a:ln>
                  <a:noFill/>
                </a:ln>
                <a:solidFill>
                  <a:schemeClr val="tx1"/>
                </a:solidFill>
                <a:effectLst/>
                <a:latin typeface="Arial" panose="020B0604020202020204" pitchFamily="34" charset="0"/>
              </a:rPr>
              <a:t>: The classification of the employee's work arrangement (e.g., Full-time, Part-time, Contract).</a:t>
            </a: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altLang="en-US" sz="1800" b="1" i="0" u="none" strike="noStrike" cap="none" normalizeH="0" baseline="0">
                <a:ln>
                  <a:noFill/>
                </a:ln>
                <a:solidFill>
                  <a:schemeClr val="tx1"/>
                </a:solidFill>
                <a:effectLst/>
                <a:latin typeface="Arial" panose="020B0604020202020204" pitchFamily="34" charset="0"/>
              </a:rPr>
              <a:t>Pay Zone</a:t>
            </a:r>
            <a:r>
              <a:rPr kumimoji="0" lang="en-US" altLang="en-US" sz="1800" b="0" i="0" u="none" strike="noStrike" cap="none" normalizeH="0" baseline="0">
                <a:ln>
                  <a:noFill/>
                </a:ln>
                <a:solidFill>
                  <a:schemeClr val="tx1"/>
                </a:solidFill>
                <a:effectLst/>
                <a:latin typeface="Arial" panose="020B0604020202020204" pitchFamily="34" charset="0"/>
              </a:rPr>
              <a:t>: The salary range or compensation band assigned to the employee.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9CFDCB-F407-7C19-D648-C1541E75D577}"/>
              </a:ext>
            </a:extLst>
          </p:cNvPr>
          <p:cNvSpPr txBox="1"/>
          <p:nvPr/>
        </p:nvSpPr>
        <p:spPr>
          <a:xfrm>
            <a:off x="76200" y="612844"/>
            <a:ext cx="11430000"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3"/>
              <a:tabLst/>
            </a:pPr>
            <a:r>
              <a:rPr kumimoji="0" lang="en-US" altLang="en-US" b="1" i="0" u="none" strike="noStrike" cap="none" normalizeH="0" baseline="0" dirty="0" err="1">
                <a:ln>
                  <a:noFill/>
                </a:ln>
                <a:solidFill>
                  <a:schemeClr val="tx1"/>
                </a:solidFill>
                <a:effectLst/>
                <a:latin typeface="Arial" panose="020B0604020202020204" pitchFamily="34" charset="0"/>
              </a:rPr>
              <a:t>mployee</a:t>
            </a:r>
            <a:r>
              <a:rPr kumimoji="0" lang="en-US" altLang="en-US" b="1" i="0" u="none" strike="noStrike" cap="none" normalizeH="0" baseline="0" dirty="0">
                <a:ln>
                  <a:noFill/>
                </a:ln>
                <a:solidFill>
                  <a:schemeClr val="tx1"/>
                </a:solidFill>
                <a:effectLst/>
                <a:latin typeface="Arial" panose="020B0604020202020204" pitchFamily="34" charset="0"/>
              </a:rPr>
              <a:t> Classification Type</a:t>
            </a:r>
            <a:r>
              <a:rPr kumimoji="0" lang="en-US" altLang="en-US" b="0" i="0" u="none" strike="noStrike" cap="none" normalizeH="0" baseline="0" dirty="0">
                <a:ln>
                  <a:noFill/>
                </a:ln>
                <a:solidFill>
                  <a:schemeClr val="tx1"/>
                </a:solidFill>
                <a:effectLst/>
                <a:latin typeface="Arial" panose="020B0604020202020204" pitchFamily="34" charset="0"/>
              </a:rPr>
              <a:t>: The category of employment classification assigned to the employee (e.g., Exempt, Non-exempt).</a:t>
            </a:r>
          </a:p>
          <a:p>
            <a:pPr marL="0" marR="0" lvl="0" indent="0" algn="l" defTabSz="914400" rtl="0" eaLnBrk="0" fontAlgn="base" latinLnBrk="0" hangingPunct="0">
              <a:lnSpc>
                <a:spcPct val="100000"/>
              </a:lnSpc>
              <a:spcBef>
                <a:spcPct val="0"/>
              </a:spcBef>
              <a:spcAft>
                <a:spcPct val="0"/>
              </a:spcAft>
              <a:buClrTx/>
              <a:buSzTx/>
              <a:buFontTx/>
              <a:buAutoNum type="arabicPeriod" startAt="14"/>
              <a:tabLst/>
            </a:pPr>
            <a:r>
              <a:rPr kumimoji="0" lang="en-US" altLang="en-US" sz="1800" b="1" i="0" u="none" strike="noStrike" cap="none" normalizeH="0" baseline="0" dirty="0">
                <a:ln>
                  <a:noFill/>
                </a:ln>
                <a:solidFill>
                  <a:schemeClr val="tx1"/>
                </a:solidFill>
                <a:effectLst/>
                <a:latin typeface="Arial" panose="020B0604020202020204" pitchFamily="34" charset="0"/>
              </a:rPr>
              <a:t>Termination Type</a:t>
            </a:r>
            <a:r>
              <a:rPr kumimoji="0" lang="en-US" altLang="en-US" sz="1800" b="0" i="0" u="none" strike="noStrike" cap="none" normalizeH="0" baseline="0" dirty="0">
                <a:ln>
                  <a:noFill/>
                </a:ln>
                <a:solidFill>
                  <a:schemeClr val="tx1"/>
                </a:solidFill>
                <a:effectLst/>
                <a:latin typeface="Arial" panose="020B0604020202020204" pitchFamily="34" charset="0"/>
              </a:rPr>
              <a:t>: The reason for the employee's departure from the organization, if applicable (e.g., Resignation, Layoff, Retirement).</a:t>
            </a:r>
          </a:p>
          <a:p>
            <a:pPr marL="0" marR="0" lvl="0" indent="0" algn="l" defTabSz="914400" rtl="0" eaLnBrk="0" fontAlgn="base" latinLnBrk="0" hangingPunct="0">
              <a:lnSpc>
                <a:spcPct val="100000"/>
              </a:lnSpc>
              <a:spcBef>
                <a:spcPct val="0"/>
              </a:spcBef>
              <a:spcAft>
                <a:spcPct val="0"/>
              </a:spcAft>
              <a:buClrTx/>
              <a:buSzTx/>
              <a:buFontTx/>
              <a:buAutoNum type="arabicPeriod" startAt="15"/>
              <a:tabLst/>
            </a:pPr>
            <a:r>
              <a:rPr kumimoji="0" lang="en-US" altLang="en-US" sz="1800" b="1" i="0" u="none" strike="noStrike" cap="none" normalizeH="0" baseline="0" dirty="0">
                <a:ln>
                  <a:noFill/>
                </a:ln>
                <a:solidFill>
                  <a:schemeClr val="tx1"/>
                </a:solidFill>
                <a:effectLst/>
                <a:latin typeface="Arial" panose="020B0604020202020204" pitchFamily="34" charset="0"/>
              </a:rPr>
              <a:t>Termination Description</a:t>
            </a:r>
            <a:r>
              <a:rPr kumimoji="0" lang="en-US" altLang="en-US" sz="1800" b="0" i="0" u="none" strike="noStrike" cap="none" normalizeH="0" baseline="0" dirty="0">
                <a:ln>
                  <a:noFill/>
                </a:ln>
                <a:solidFill>
                  <a:schemeClr val="tx1"/>
                </a:solidFill>
                <a:effectLst/>
                <a:latin typeface="Arial" panose="020B0604020202020204" pitchFamily="34" charset="0"/>
              </a:rPr>
              <a:t>: Specific details or explanations regarding the circumstances of the employee’s exit (if applicable).</a:t>
            </a:r>
          </a:p>
          <a:p>
            <a:pPr marL="0" marR="0" lvl="0" indent="0" algn="l" defTabSz="914400" rtl="0" eaLnBrk="0" fontAlgn="base" latinLnBrk="0" hangingPunct="0">
              <a:lnSpc>
                <a:spcPct val="100000"/>
              </a:lnSpc>
              <a:spcBef>
                <a:spcPct val="0"/>
              </a:spcBef>
              <a:spcAft>
                <a:spcPct val="0"/>
              </a:spcAft>
              <a:buClrTx/>
              <a:buSzTx/>
              <a:buFontTx/>
              <a:buAutoNum type="arabicPeriod" startAt="16"/>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Type</a:t>
            </a:r>
            <a:r>
              <a:rPr kumimoji="0" lang="en-US" altLang="en-US" sz="1800" b="0" i="0" u="none" strike="noStrike" cap="none" normalizeH="0" baseline="0" dirty="0">
                <a:ln>
                  <a:noFill/>
                </a:ln>
                <a:solidFill>
                  <a:schemeClr val="tx1"/>
                </a:solidFill>
                <a:effectLst/>
                <a:latin typeface="Arial" panose="020B0604020202020204" pitchFamily="34" charset="0"/>
              </a:rPr>
              <a:t>: The general category or classification of the department in which the employee works.</a:t>
            </a:r>
          </a:p>
          <a:p>
            <a:pPr marL="0" marR="0" lvl="0" indent="0" algn="l" defTabSz="914400" rtl="0" eaLnBrk="0" fontAlgn="base" latinLnBrk="0" hangingPunct="0">
              <a:lnSpc>
                <a:spcPct val="100000"/>
              </a:lnSpc>
              <a:spcBef>
                <a:spcPct val="0"/>
              </a:spcBef>
              <a:spcAft>
                <a:spcPct val="0"/>
              </a:spcAft>
              <a:buClrTx/>
              <a:buSzTx/>
              <a:buFontTx/>
              <a:buAutoNum type="arabicPeriod" startAt="17"/>
              <a:tabLst/>
            </a:pPr>
            <a:r>
              <a:rPr kumimoji="0" lang="en-US" altLang="en-US" sz="1800" b="1" i="0" u="none" strike="noStrike" cap="none" normalizeH="0" baseline="0" dirty="0">
                <a:ln>
                  <a:noFill/>
                </a:ln>
                <a:solidFill>
                  <a:schemeClr val="tx1"/>
                </a:solidFill>
                <a:effectLst/>
                <a:latin typeface="Arial" panose="020B0604020202020204" pitchFamily="34" charset="0"/>
              </a:rPr>
              <a:t>Division Description</a:t>
            </a:r>
            <a:r>
              <a:rPr kumimoji="0" lang="en-US" altLang="en-US" sz="1800" b="0" i="0" u="none" strike="noStrike" cap="none" normalizeH="0" baseline="0" dirty="0">
                <a:ln>
                  <a:noFill/>
                </a:ln>
                <a:solidFill>
                  <a:schemeClr val="tx1"/>
                </a:solidFill>
                <a:effectLst/>
                <a:latin typeface="Arial" panose="020B0604020202020204" pitchFamily="34" charset="0"/>
              </a:rPr>
              <a:t>: The specific branch or segment of the organization where the employee is assigned.</a:t>
            </a:r>
          </a:p>
          <a:p>
            <a:pPr marL="0" marR="0" lvl="0" indent="0" algn="l" defTabSz="914400" rtl="0" eaLnBrk="0" fontAlgn="base" latinLnBrk="0" hangingPunct="0">
              <a:lnSpc>
                <a:spcPct val="100000"/>
              </a:lnSpc>
              <a:spcBef>
                <a:spcPct val="0"/>
              </a:spcBef>
              <a:spcAft>
                <a:spcPct val="0"/>
              </a:spcAft>
              <a:buClrTx/>
              <a:buSzTx/>
              <a:buFontTx/>
              <a:buAutoNum type="arabicPeriod" startAt="18"/>
              <a:tabLst/>
            </a:pPr>
            <a:r>
              <a:rPr kumimoji="0" lang="en-US" altLang="en-US" sz="1800" b="1" i="0" u="none" strike="noStrike" cap="none" normalizeH="0" baseline="0" dirty="0">
                <a:ln>
                  <a:noFill/>
                </a:ln>
                <a:solidFill>
                  <a:schemeClr val="tx1"/>
                </a:solidFill>
                <a:effectLst/>
                <a:latin typeface="Arial" panose="020B0604020202020204" pitchFamily="34" charset="0"/>
              </a:rPr>
              <a:t>DOB (Date of Birth)</a:t>
            </a:r>
            <a:r>
              <a:rPr kumimoji="0" lang="en-US" altLang="en-US" sz="1800" b="0" i="0" u="none" strike="noStrike" cap="none" normalizeH="0" baseline="0" dirty="0">
                <a:ln>
                  <a:noFill/>
                </a:ln>
                <a:solidFill>
                  <a:schemeClr val="tx1"/>
                </a:solidFill>
                <a:effectLst/>
                <a:latin typeface="Arial" panose="020B0604020202020204" pitchFamily="34" charset="0"/>
              </a:rPr>
              <a:t>: The employee's birth date.</a:t>
            </a:r>
          </a:p>
          <a:p>
            <a:pPr marL="0" marR="0" lvl="0" indent="0" algn="l" defTabSz="914400" rtl="0" eaLnBrk="0" fontAlgn="base" latinLnBrk="0" hangingPunct="0">
              <a:lnSpc>
                <a:spcPct val="100000"/>
              </a:lnSpc>
              <a:spcBef>
                <a:spcPct val="0"/>
              </a:spcBef>
              <a:spcAft>
                <a:spcPct val="0"/>
              </a:spcAft>
              <a:buClrTx/>
              <a:buSzTx/>
              <a:buFontTx/>
              <a:buAutoNum type="arabicPeriod" startAt="19"/>
              <a:tabLst/>
            </a:pPr>
            <a:r>
              <a:rPr kumimoji="0" lang="en-US" altLang="en-US" sz="1800" b="1" i="0" u="none" strike="noStrike" cap="none" normalizeH="0" baseline="0" dirty="0">
                <a:ln>
                  <a:noFill/>
                </a:ln>
                <a:solidFill>
                  <a:schemeClr val="tx1"/>
                </a:solidFill>
                <a:effectLst/>
                <a:latin typeface="Arial" panose="020B0604020202020204" pitchFamily="34" charset="0"/>
              </a:rPr>
              <a:t>State</a:t>
            </a:r>
            <a:r>
              <a:rPr kumimoji="0" lang="en-US" altLang="en-US" sz="1800" b="0" i="0" u="none" strike="noStrike" cap="none" normalizeH="0" baseline="0" dirty="0">
                <a:ln>
                  <a:noFill/>
                </a:ln>
                <a:solidFill>
                  <a:schemeClr val="tx1"/>
                </a:solidFill>
                <a:effectLst/>
                <a:latin typeface="Arial" panose="020B0604020202020204" pitchFamily="34" charset="0"/>
              </a:rPr>
              <a:t>: The state or region where the employee is stationed or resides.</a:t>
            </a:r>
          </a:p>
          <a:p>
            <a:pPr marL="0" marR="0" lvl="0" indent="0" algn="l" defTabSz="914400" rtl="0" eaLnBrk="0" fontAlgn="base" latinLnBrk="0" hangingPunct="0">
              <a:lnSpc>
                <a:spcPct val="100000"/>
              </a:lnSpc>
              <a:spcBef>
                <a:spcPct val="0"/>
              </a:spcBef>
              <a:spcAft>
                <a:spcPct val="0"/>
              </a:spcAft>
              <a:buClrTx/>
              <a:buSzTx/>
              <a:buFontTx/>
              <a:buAutoNum type="arabicPeriod" startAt="20"/>
              <a:tabLst/>
            </a:pPr>
            <a:r>
              <a:rPr kumimoji="0" lang="en-US" altLang="en-US" sz="1800" b="1" i="0" u="none" strike="noStrike" cap="none" normalizeH="0" baseline="0" dirty="0">
                <a:ln>
                  <a:noFill/>
                </a:ln>
                <a:solidFill>
                  <a:schemeClr val="tx1"/>
                </a:solidFill>
                <a:effectLst/>
                <a:latin typeface="Arial" panose="020B0604020202020204" pitchFamily="34" charset="0"/>
              </a:rPr>
              <a:t>Job Function</a:t>
            </a:r>
            <a:r>
              <a:rPr kumimoji="0" lang="en-US" altLang="en-US" sz="1800" b="0" i="0" u="none" strike="noStrike" cap="none" normalizeH="0" baseline="0" dirty="0">
                <a:ln>
                  <a:noFill/>
                </a:ln>
                <a:solidFill>
                  <a:schemeClr val="tx1"/>
                </a:solidFill>
                <a:effectLst/>
                <a:latin typeface="Arial" panose="020B0604020202020204" pitchFamily="34" charset="0"/>
              </a:rPr>
              <a:t>: A summary of the primary duties or responsibilities associated with the employee's role.</a:t>
            </a:r>
          </a:p>
          <a:p>
            <a:pPr marL="0" marR="0" lvl="0" indent="0" algn="l" defTabSz="914400" rtl="0" eaLnBrk="0" fontAlgn="base" latinLnBrk="0" hangingPunct="0">
              <a:lnSpc>
                <a:spcPct val="100000"/>
              </a:lnSpc>
              <a:spcBef>
                <a:spcPct val="0"/>
              </a:spcBef>
              <a:spcAft>
                <a:spcPct val="0"/>
              </a:spcAft>
              <a:buClrTx/>
              <a:buSzTx/>
              <a:buFontTx/>
              <a:buAutoNum type="arabicPeriod" startAt="21"/>
              <a:tabLst/>
            </a:pPr>
            <a:r>
              <a:rPr kumimoji="0" lang="en-US" altLang="en-US" sz="1800" b="1" i="0" u="none" strike="noStrike" cap="none" normalizeH="0" baseline="0" dirty="0">
                <a:ln>
                  <a:noFill/>
                </a:ln>
                <a:solidFill>
                  <a:schemeClr val="tx1"/>
                </a:solidFill>
                <a:effectLst/>
                <a:latin typeface="Arial" panose="020B0604020202020204" pitchFamily="34" charset="0"/>
              </a:rPr>
              <a:t>Gender</a:t>
            </a:r>
            <a:r>
              <a:rPr kumimoji="0" lang="en-US" altLang="en-US" sz="1800" b="0" i="0" u="none" strike="noStrike" cap="none" normalizeH="0" baseline="0" dirty="0">
                <a:ln>
                  <a:noFill/>
                </a:ln>
                <a:solidFill>
                  <a:schemeClr val="tx1"/>
                </a:solidFill>
                <a:effectLst/>
                <a:latin typeface="Arial" panose="020B0604020202020204" pitchFamily="34" charset="0"/>
              </a:rPr>
              <a:t>: A code denoting the employee’s gender (e.g., M for Male, F for Female, N for Non-binary).</a:t>
            </a:r>
          </a:p>
          <a:p>
            <a:pPr marL="0" marR="0" lvl="0" indent="0" algn="l" defTabSz="914400" rtl="0" eaLnBrk="0" fontAlgn="base" latinLnBrk="0" hangingPunct="0">
              <a:lnSpc>
                <a:spcPct val="100000"/>
              </a:lnSpc>
              <a:spcBef>
                <a:spcPct val="0"/>
              </a:spcBef>
              <a:spcAft>
                <a:spcPct val="0"/>
              </a:spcAft>
              <a:buClrTx/>
              <a:buSzTx/>
              <a:buFontTx/>
              <a:buAutoNum type="arabicPeriod" startAt="22"/>
              <a:tabLst/>
            </a:pPr>
            <a:r>
              <a:rPr kumimoji="0" lang="en-US" altLang="en-US" sz="1800" b="1" i="0" u="none" strike="noStrike" cap="none" normalizeH="0" baseline="0" dirty="0">
                <a:ln>
                  <a:noFill/>
                </a:ln>
                <a:solidFill>
                  <a:schemeClr val="tx1"/>
                </a:solidFill>
                <a:effectLst/>
                <a:latin typeface="Arial" panose="020B0604020202020204" pitchFamily="34" charset="0"/>
              </a:rPr>
              <a:t>Location</a:t>
            </a:r>
            <a:r>
              <a:rPr kumimoji="0" lang="en-US" altLang="en-US" sz="1800" b="0" i="0" u="none" strike="noStrike" cap="none" normalizeH="0" baseline="0" dirty="0">
                <a:ln>
                  <a:noFill/>
                </a:ln>
                <a:solidFill>
                  <a:schemeClr val="tx1"/>
                </a:solidFill>
                <a:effectLst/>
                <a:latin typeface="Arial" panose="020B0604020202020204" pitchFamily="34" charset="0"/>
              </a:rPr>
              <a:t>: A code indicating the employee’s physical office or workplace location.</a:t>
            </a:r>
          </a:p>
          <a:p>
            <a:pPr marL="0" marR="0" lvl="0" indent="0" algn="l" defTabSz="914400" rtl="0" eaLnBrk="0" fontAlgn="base" latinLnBrk="0" hangingPunct="0">
              <a:lnSpc>
                <a:spcPct val="100000"/>
              </a:lnSpc>
              <a:spcBef>
                <a:spcPct val="0"/>
              </a:spcBef>
              <a:spcAft>
                <a:spcPct val="0"/>
              </a:spcAft>
              <a:buClrTx/>
              <a:buSzTx/>
              <a:buFontTx/>
              <a:buAutoNum type="arabicPeriod" startAt="23"/>
              <a:tabLst/>
            </a:pPr>
            <a:r>
              <a:rPr kumimoji="0" lang="en-US" altLang="en-US" sz="1800" b="1" i="0" u="none" strike="noStrike" cap="none" normalizeH="0" baseline="0" dirty="0">
                <a:ln>
                  <a:noFill/>
                </a:ln>
                <a:solidFill>
                  <a:schemeClr val="tx1"/>
                </a:solidFill>
                <a:effectLst/>
                <a:latin typeface="Arial" panose="020B0604020202020204" pitchFamily="34" charset="0"/>
              </a:rPr>
              <a:t>Race (or) Ethnicity</a:t>
            </a:r>
            <a:r>
              <a:rPr kumimoji="0" lang="en-US" altLang="en-US" sz="1800" b="0" i="0" u="none" strike="noStrike" cap="none" normalizeH="0" baseline="0" dirty="0">
                <a:ln>
                  <a:noFill/>
                </a:ln>
                <a:solidFill>
                  <a:schemeClr val="tx1"/>
                </a:solidFill>
                <a:effectLst/>
                <a:latin typeface="Arial" panose="020B0604020202020204" pitchFamily="34" charset="0"/>
              </a:rPr>
              <a:t>: An identifier of the employee's racial or ethnic background, if provided.</a:t>
            </a:r>
          </a:p>
          <a:p>
            <a:pPr marL="0" marR="0" lvl="0" indent="0" algn="l" defTabSz="914400" rtl="0" eaLnBrk="0" fontAlgn="base" latinLnBrk="0" hangingPunct="0">
              <a:lnSpc>
                <a:spcPct val="100000"/>
              </a:lnSpc>
              <a:spcBef>
                <a:spcPct val="0"/>
              </a:spcBef>
              <a:spcAft>
                <a:spcPct val="0"/>
              </a:spcAft>
              <a:buClrTx/>
              <a:buSzTx/>
              <a:buFontTx/>
              <a:buAutoNum type="arabicPeriod" startAt="24"/>
              <a:tabLst/>
            </a:pPr>
            <a:r>
              <a:rPr kumimoji="0" lang="en-US" altLang="en-US" sz="1800" b="1" i="0" u="none" strike="noStrike" cap="none" normalizeH="0" baseline="0" dirty="0">
                <a:ln>
                  <a:noFill/>
                </a:ln>
                <a:solidFill>
                  <a:schemeClr val="tx1"/>
                </a:solidFill>
                <a:effectLst/>
                <a:latin typeface="Arial" panose="020B0604020202020204" pitchFamily="34" charset="0"/>
              </a:rPr>
              <a:t>Marital Status</a:t>
            </a:r>
            <a:r>
              <a:rPr kumimoji="0" lang="en-US" altLang="en-US" sz="1800" b="0" i="0" u="none" strike="noStrike" cap="none" normalizeH="0" baseline="0" dirty="0">
                <a:ln>
                  <a:noFill/>
                </a:ln>
                <a:solidFill>
                  <a:schemeClr val="tx1"/>
                </a:solidFill>
                <a:effectLst/>
                <a:latin typeface="Arial" panose="020B0604020202020204" pitchFamily="34" charset="0"/>
              </a:rPr>
              <a:t>: The employee's current marital status (e.g., Single, Married, Divorced).</a:t>
            </a:r>
          </a:p>
          <a:p>
            <a:pPr marL="0" marR="0" lvl="0" indent="0" algn="l" defTabSz="914400" rtl="0" eaLnBrk="0" fontAlgn="base" latinLnBrk="0" hangingPunct="0">
              <a:lnSpc>
                <a:spcPct val="100000"/>
              </a:lnSpc>
              <a:spcBef>
                <a:spcPct val="0"/>
              </a:spcBef>
              <a:spcAft>
                <a:spcPct val="0"/>
              </a:spcAft>
              <a:buClrTx/>
              <a:buSzTx/>
              <a:buFontTx/>
              <a:buAutoNum type="arabicPeriod" startAt="25"/>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Score</a:t>
            </a:r>
            <a:r>
              <a:rPr kumimoji="0" lang="en-US" altLang="en-US" sz="1800" b="0" i="0" u="none" strike="noStrike" cap="none" normalizeH="0" baseline="0" dirty="0">
                <a:ln>
                  <a:noFill/>
                </a:ln>
                <a:solidFill>
                  <a:schemeClr val="tx1"/>
                </a:solidFill>
                <a:effectLst/>
                <a:latin typeface="Arial" panose="020B0604020202020204" pitchFamily="34" charset="0"/>
              </a:rPr>
              <a:t>: A rating reflecting the employee’s performance level (e.g., Excellent, Satisfactory, Needs Improvement).</a:t>
            </a:r>
          </a:p>
          <a:p>
            <a:pPr marL="0" marR="0" lvl="0" indent="0" algn="l" defTabSz="914400" rtl="0" eaLnBrk="0" fontAlgn="base" latinLnBrk="0" hangingPunct="0">
              <a:lnSpc>
                <a:spcPct val="100000"/>
              </a:lnSpc>
              <a:spcBef>
                <a:spcPct val="0"/>
              </a:spcBef>
              <a:spcAft>
                <a:spcPct val="0"/>
              </a:spcAft>
              <a:buClrTx/>
              <a:buSzTx/>
              <a:buFontTx/>
              <a:buAutoNum type="arabicPeriod" startAt="26"/>
              <a:tabLst/>
            </a:pPr>
            <a:r>
              <a:rPr kumimoji="0" lang="en-US" altLang="en-US" sz="1800" b="1" i="0" u="none" strike="noStrike" cap="none" normalizeH="0" baseline="0" dirty="0">
                <a:ln>
                  <a:noFill/>
                </a:ln>
                <a:solidFill>
                  <a:schemeClr val="tx1"/>
                </a:solidFill>
                <a:effectLst/>
                <a:latin typeface="Arial" panose="020B0604020202020204" pitchFamily="34" charset="0"/>
              </a:rPr>
              <a:t>Current Employee Rating</a:t>
            </a:r>
            <a:r>
              <a:rPr kumimoji="0" lang="en-US" altLang="en-US" sz="1800" b="0" i="0" u="none" strike="noStrike" cap="none" normalizeH="0" baseline="0" dirty="0">
                <a:ln>
                  <a:noFill/>
                </a:ln>
                <a:solidFill>
                  <a:schemeClr val="tx1"/>
                </a:solidFill>
                <a:effectLst/>
                <a:latin typeface="Arial" panose="020B0604020202020204" pitchFamily="34" charset="0"/>
              </a:rPr>
              <a:t>: The present assessment or rating of the employee’s overall job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4745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987</Words>
  <Application>Microsoft Office PowerPoint</Application>
  <PresentationFormat>Widescreen</PresentationFormat>
  <Paragraphs>95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Srikanth V</cp:lastModifiedBy>
  <cp:revision>13</cp:revision>
  <dcterms:created xsi:type="dcterms:W3CDTF">2024-03-29T15:07:22Z</dcterms:created>
  <dcterms:modified xsi:type="dcterms:W3CDTF">2024-08-31T16:40:14Z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