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5400675" cy="3998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7A941-3790-44A9-979D-1DAE04D7E484}" v="6" dt="2023-08-29T21:23:1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>
        <p:scale>
          <a:sx n="200" d="100"/>
          <a:sy n="200" d="100"/>
        </p:scale>
        <p:origin x="148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3927A941-3790-44A9-979D-1DAE04D7E484}"/>
    <pc:docChg chg="custSel addSld delSld modSld">
      <pc:chgData name="Sahand Ajami" userId="3b4d8d45-6b9d-42a3-8418-dfba0969f24c" providerId="ADAL" clId="{3927A941-3790-44A9-979D-1DAE04D7E484}" dt="2023-08-29T21:24:10.404" v="92" actId="47"/>
      <pc:docMkLst>
        <pc:docMk/>
      </pc:docMkLst>
      <pc:sldChg chg="del">
        <pc:chgData name="Sahand Ajami" userId="3b4d8d45-6b9d-42a3-8418-dfba0969f24c" providerId="ADAL" clId="{3927A941-3790-44A9-979D-1DAE04D7E484}" dt="2023-08-29T20:46:29.638" v="3" actId="2696"/>
        <pc:sldMkLst>
          <pc:docMk/>
          <pc:sldMk cId="3491471972" sldId="256"/>
        </pc:sldMkLst>
      </pc:sldChg>
      <pc:sldChg chg="del">
        <pc:chgData name="Sahand Ajami" userId="3b4d8d45-6b9d-42a3-8418-dfba0969f24c" providerId="ADAL" clId="{3927A941-3790-44A9-979D-1DAE04D7E484}" dt="2023-08-29T20:46:26.945" v="2" actId="2696"/>
        <pc:sldMkLst>
          <pc:docMk/>
          <pc:sldMk cId="1096402530" sldId="257"/>
        </pc:sldMkLst>
      </pc:sldChg>
      <pc:sldChg chg="addSp delSp modSp mod">
        <pc:chgData name="Sahand Ajami" userId="3b4d8d45-6b9d-42a3-8418-dfba0969f24c" providerId="ADAL" clId="{3927A941-3790-44A9-979D-1DAE04D7E484}" dt="2023-08-29T21:23:37.295" v="89" actId="732"/>
        <pc:sldMkLst>
          <pc:docMk/>
          <pc:sldMk cId="753534121" sldId="258"/>
        </pc:sldMkLst>
        <pc:picChg chg="add del">
          <ac:chgData name="Sahand Ajami" userId="3b4d8d45-6b9d-42a3-8418-dfba0969f24c" providerId="ADAL" clId="{3927A941-3790-44A9-979D-1DAE04D7E484}" dt="2023-08-29T21:00:36.496" v="4" actId="478"/>
          <ac:picMkLst>
            <pc:docMk/>
            <pc:sldMk cId="753534121" sldId="258"/>
            <ac:picMk id="3" creationId="{2ACD8E8B-5B3A-B402-821E-3D208A9E2142}"/>
          </ac:picMkLst>
        </pc:picChg>
        <pc:picChg chg="add mod modCrop">
          <ac:chgData name="Sahand Ajami" userId="3b4d8d45-6b9d-42a3-8418-dfba0969f24c" providerId="ADAL" clId="{3927A941-3790-44A9-979D-1DAE04D7E484}" dt="2023-08-29T21:23:37.295" v="89" actId="732"/>
          <ac:picMkLst>
            <pc:docMk/>
            <pc:sldMk cId="753534121" sldId="258"/>
            <ac:picMk id="5" creationId="{FEB192EB-D51A-0D9D-A04E-ADF484A1B2B5}"/>
          </ac:picMkLst>
        </pc:picChg>
        <pc:picChg chg="del">
          <ac:chgData name="Sahand Ajami" userId="3b4d8d45-6b9d-42a3-8418-dfba0969f24c" providerId="ADAL" clId="{3927A941-3790-44A9-979D-1DAE04D7E484}" dt="2023-08-29T20:46:20.358" v="0" actId="478"/>
          <ac:picMkLst>
            <pc:docMk/>
            <pc:sldMk cId="753534121" sldId="258"/>
            <ac:picMk id="2177" creationId="{3BD46378-6D8F-6EA9-52C9-FD4094243329}"/>
          </ac:picMkLst>
        </pc:picChg>
      </pc:sldChg>
      <pc:sldChg chg="addSp delSp modSp add del mod">
        <pc:chgData name="Sahand Ajami" userId="3b4d8d45-6b9d-42a3-8418-dfba0969f24c" providerId="ADAL" clId="{3927A941-3790-44A9-979D-1DAE04D7E484}" dt="2023-08-29T21:24:10.404" v="92" actId="47"/>
        <pc:sldMkLst>
          <pc:docMk/>
          <pc:sldMk cId="1466898950" sldId="259"/>
        </pc:sldMkLst>
        <pc:picChg chg="add del mod">
          <ac:chgData name="Sahand Ajami" userId="3b4d8d45-6b9d-42a3-8418-dfba0969f24c" providerId="ADAL" clId="{3927A941-3790-44A9-979D-1DAE04D7E484}" dt="2023-08-29T21:06:26.496" v="11" actId="478"/>
          <ac:picMkLst>
            <pc:docMk/>
            <pc:sldMk cId="1466898950" sldId="259"/>
            <ac:picMk id="3" creationId="{03CE8523-886E-B0FE-B1C8-AC287CEECC43}"/>
          </ac:picMkLst>
        </pc:picChg>
        <pc:picChg chg="del">
          <ac:chgData name="Sahand Ajami" userId="3b4d8d45-6b9d-42a3-8418-dfba0969f24c" providerId="ADAL" clId="{3927A941-3790-44A9-979D-1DAE04D7E484}" dt="2023-08-29T21:00:49.600" v="7" actId="478"/>
          <ac:picMkLst>
            <pc:docMk/>
            <pc:sldMk cId="1466898950" sldId="259"/>
            <ac:picMk id="5" creationId="{FEB192EB-D51A-0D9D-A04E-ADF484A1B2B5}"/>
          </ac:picMkLst>
        </pc:picChg>
        <pc:picChg chg="add del mod">
          <ac:chgData name="Sahand Ajami" userId="3b4d8d45-6b9d-42a3-8418-dfba0969f24c" providerId="ADAL" clId="{3927A941-3790-44A9-979D-1DAE04D7E484}" dt="2023-08-29T21:24:05.475" v="91" actId="21"/>
          <ac:picMkLst>
            <pc:docMk/>
            <pc:sldMk cId="1466898950" sldId="259"/>
            <ac:picMk id="6" creationId="{F1EABD09-B123-2814-99C0-30155B9A18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54452"/>
            <a:ext cx="4590574" cy="1392214"/>
          </a:xfrm>
        </p:spPr>
        <p:txBody>
          <a:bodyPr anchor="b"/>
          <a:lstStyle>
            <a:lvl1pPr algn="ctr"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100355"/>
            <a:ext cx="4050506" cy="965478"/>
          </a:xfrm>
        </p:spPr>
        <p:txBody>
          <a:bodyPr/>
          <a:lstStyle>
            <a:lvl1pPr marL="0" indent="0" algn="ctr">
              <a:buNone/>
              <a:defRPr sz="1399"/>
            </a:lvl1pPr>
            <a:lvl2pPr marL="266593" indent="0" algn="ctr">
              <a:buNone/>
              <a:defRPr sz="1166"/>
            </a:lvl2pPr>
            <a:lvl3pPr marL="533187" indent="0" algn="ctr">
              <a:buNone/>
              <a:defRPr sz="1050"/>
            </a:lvl3pPr>
            <a:lvl4pPr marL="799780" indent="0" algn="ctr">
              <a:buNone/>
              <a:defRPr sz="933"/>
            </a:lvl4pPr>
            <a:lvl5pPr marL="1066373" indent="0" algn="ctr">
              <a:buNone/>
              <a:defRPr sz="933"/>
            </a:lvl5pPr>
            <a:lvl6pPr marL="1332967" indent="0" algn="ctr">
              <a:buNone/>
              <a:defRPr sz="933"/>
            </a:lvl6pPr>
            <a:lvl7pPr marL="1599560" indent="0" algn="ctr">
              <a:buNone/>
              <a:defRPr sz="933"/>
            </a:lvl7pPr>
            <a:lvl8pPr marL="1866153" indent="0" algn="ctr">
              <a:buNone/>
              <a:defRPr sz="933"/>
            </a:lvl8pPr>
            <a:lvl9pPr marL="2132747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6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8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12905"/>
            <a:ext cx="1164521" cy="33888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12905"/>
            <a:ext cx="3426053" cy="33888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0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96953"/>
            <a:ext cx="4658082" cy="1663436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676126"/>
            <a:ext cx="4658082" cy="874762"/>
          </a:xfrm>
        </p:spPr>
        <p:txBody>
          <a:bodyPr/>
          <a:lstStyle>
            <a:lvl1pPr marL="0" indent="0">
              <a:buNone/>
              <a:defRPr sz="1399">
                <a:solidFill>
                  <a:schemeClr val="tx1"/>
                </a:solidFill>
              </a:defRPr>
            </a:lvl1pPr>
            <a:lvl2pPr marL="266593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3318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78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37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296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59956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15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274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7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064525"/>
            <a:ext cx="2295287" cy="2537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064525"/>
            <a:ext cx="2295287" cy="2537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2906"/>
            <a:ext cx="4658082" cy="772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980289"/>
            <a:ext cx="2284738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460714"/>
            <a:ext cx="2284738" cy="2148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980289"/>
            <a:ext cx="2295990" cy="480425"/>
          </a:xfrm>
        </p:spPr>
        <p:txBody>
          <a:bodyPr anchor="b"/>
          <a:lstStyle>
            <a:lvl1pPr marL="0" indent="0">
              <a:buNone/>
              <a:defRPr sz="1399" b="1"/>
            </a:lvl1pPr>
            <a:lvl2pPr marL="266593" indent="0">
              <a:buNone/>
              <a:defRPr sz="1166" b="1"/>
            </a:lvl2pPr>
            <a:lvl3pPr marL="533187" indent="0">
              <a:buNone/>
              <a:defRPr sz="1050" b="1"/>
            </a:lvl3pPr>
            <a:lvl4pPr marL="799780" indent="0">
              <a:buNone/>
              <a:defRPr sz="933" b="1"/>
            </a:lvl4pPr>
            <a:lvl5pPr marL="1066373" indent="0">
              <a:buNone/>
              <a:defRPr sz="933" b="1"/>
            </a:lvl5pPr>
            <a:lvl6pPr marL="1332967" indent="0">
              <a:buNone/>
              <a:defRPr sz="933" b="1"/>
            </a:lvl6pPr>
            <a:lvl7pPr marL="1599560" indent="0">
              <a:buNone/>
              <a:defRPr sz="933" b="1"/>
            </a:lvl7pPr>
            <a:lvl8pPr marL="1866153" indent="0">
              <a:buNone/>
              <a:defRPr sz="933" b="1"/>
            </a:lvl8pPr>
            <a:lvl9pPr marL="213274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460714"/>
            <a:ext cx="2295990" cy="2148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5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7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17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6594"/>
            <a:ext cx="1741858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75770"/>
            <a:ext cx="2734092" cy="2841820"/>
          </a:xfrm>
        </p:spPr>
        <p:txBody>
          <a:bodyPr/>
          <a:lstStyle>
            <a:lvl1pPr>
              <a:defRPr sz="1866"/>
            </a:lvl1pPr>
            <a:lvl2pPr>
              <a:defRPr sz="1633"/>
            </a:lvl2pPr>
            <a:lvl3pPr>
              <a:defRPr sz="1399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9674"/>
            <a:ext cx="1741858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17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6594"/>
            <a:ext cx="1741858" cy="933080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75770"/>
            <a:ext cx="2734092" cy="2841820"/>
          </a:xfrm>
        </p:spPr>
        <p:txBody>
          <a:bodyPr anchor="t"/>
          <a:lstStyle>
            <a:lvl1pPr marL="0" indent="0">
              <a:buNone/>
              <a:defRPr sz="1866"/>
            </a:lvl1pPr>
            <a:lvl2pPr marL="266593" indent="0">
              <a:buNone/>
              <a:defRPr sz="1633"/>
            </a:lvl2pPr>
            <a:lvl3pPr marL="533187" indent="0">
              <a:buNone/>
              <a:defRPr sz="1399"/>
            </a:lvl3pPr>
            <a:lvl4pPr marL="799780" indent="0">
              <a:buNone/>
              <a:defRPr sz="1166"/>
            </a:lvl4pPr>
            <a:lvl5pPr marL="1066373" indent="0">
              <a:buNone/>
              <a:defRPr sz="1166"/>
            </a:lvl5pPr>
            <a:lvl6pPr marL="1332967" indent="0">
              <a:buNone/>
              <a:defRPr sz="1166"/>
            </a:lvl6pPr>
            <a:lvl7pPr marL="1599560" indent="0">
              <a:buNone/>
              <a:defRPr sz="1166"/>
            </a:lvl7pPr>
            <a:lvl8pPr marL="1866153" indent="0">
              <a:buNone/>
              <a:defRPr sz="1166"/>
            </a:lvl8pPr>
            <a:lvl9pPr marL="2132747" indent="0">
              <a:buNone/>
              <a:defRPr sz="11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99674"/>
            <a:ext cx="1741858" cy="2222544"/>
          </a:xfrm>
        </p:spPr>
        <p:txBody>
          <a:bodyPr/>
          <a:lstStyle>
            <a:lvl1pPr marL="0" indent="0">
              <a:buNone/>
              <a:defRPr sz="933"/>
            </a:lvl1pPr>
            <a:lvl2pPr marL="266593" indent="0">
              <a:buNone/>
              <a:defRPr sz="816"/>
            </a:lvl2pPr>
            <a:lvl3pPr marL="533187" indent="0">
              <a:buNone/>
              <a:defRPr sz="700"/>
            </a:lvl3pPr>
            <a:lvl4pPr marL="799780" indent="0">
              <a:buNone/>
              <a:defRPr sz="583"/>
            </a:lvl4pPr>
            <a:lvl5pPr marL="1066373" indent="0">
              <a:buNone/>
              <a:defRPr sz="583"/>
            </a:lvl5pPr>
            <a:lvl6pPr marL="1332967" indent="0">
              <a:buNone/>
              <a:defRPr sz="583"/>
            </a:lvl6pPr>
            <a:lvl7pPr marL="1599560" indent="0">
              <a:buNone/>
              <a:defRPr sz="583"/>
            </a:lvl7pPr>
            <a:lvl8pPr marL="1866153" indent="0">
              <a:buNone/>
              <a:defRPr sz="583"/>
            </a:lvl8pPr>
            <a:lvl9pPr marL="2132747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12906"/>
            <a:ext cx="4658082" cy="77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064525"/>
            <a:ext cx="4658082" cy="253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706401"/>
            <a:ext cx="1215152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99DD-13EC-4A86-BE29-BD4E961CC9FA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706401"/>
            <a:ext cx="1822728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706401"/>
            <a:ext cx="1215152" cy="21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AEBA-FFB7-4030-846E-F0856F379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3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33187" rtl="0" eaLnBrk="1" latinLnBrk="0" hangingPunct="1">
        <a:lnSpc>
          <a:spcPct val="90000"/>
        </a:lnSpc>
        <a:spcBef>
          <a:spcPct val="0"/>
        </a:spcBef>
        <a:buNone/>
        <a:defRPr sz="2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297" indent="-133297" algn="l" defTabSz="533187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39989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2pPr>
      <a:lvl3pPr marL="66648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933077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9967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26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2857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450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043" indent="-133297" algn="l" defTabSz="533187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59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18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78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37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296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560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153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2747" algn="l" defTabSz="53318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192EB-D51A-0D9D-A04E-ADF484A1B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6" r="7326"/>
          <a:stretch/>
        </p:blipFill>
        <p:spPr>
          <a:xfrm>
            <a:off x="357188" y="1584"/>
            <a:ext cx="46482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2023-08-28T19:26:07Z</dcterms:created>
  <dcterms:modified xsi:type="dcterms:W3CDTF">2023-08-29T21:24:12Z</dcterms:modified>
</cp:coreProperties>
</file>