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2700338" cy="20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90E54-06A1-4664-8A0F-EF7A54496B4B}" v="4" dt="2023-08-29T22:10:48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200" d="100"/>
          <a:sy n="200" d="100"/>
        </p:scale>
        <p:origin x="271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d Ajami" userId="3b4d8d45-6b9d-42a3-8418-dfba0969f24c" providerId="ADAL" clId="{F0190E54-06A1-4664-8A0F-EF7A54496B4B}"/>
    <pc:docChg chg="custSel addSld delSld modSld">
      <pc:chgData name="Sahand Ajami" userId="3b4d8d45-6b9d-42a3-8418-dfba0969f24c" providerId="ADAL" clId="{F0190E54-06A1-4664-8A0F-EF7A54496B4B}" dt="2023-08-29T22:10:53.439" v="33" actId="47"/>
      <pc:docMkLst>
        <pc:docMk/>
      </pc:docMkLst>
      <pc:sldChg chg="addSp delSp modSp del mod">
        <pc:chgData name="Sahand Ajami" userId="3b4d8d45-6b9d-42a3-8418-dfba0969f24c" providerId="ADAL" clId="{F0190E54-06A1-4664-8A0F-EF7A54496B4B}" dt="2023-08-29T22:10:53.439" v="33" actId="47"/>
        <pc:sldMkLst>
          <pc:docMk/>
          <pc:sldMk cId="3795795451" sldId="256"/>
        </pc:sldMkLst>
        <pc:picChg chg="del">
          <ac:chgData name="Sahand Ajami" userId="3b4d8d45-6b9d-42a3-8418-dfba0969f24c" providerId="ADAL" clId="{F0190E54-06A1-4664-8A0F-EF7A54496B4B}" dt="2023-08-29T21:42:38.672" v="0" actId="478"/>
          <ac:picMkLst>
            <pc:docMk/>
            <pc:sldMk cId="3795795451" sldId="256"/>
            <ac:picMk id="4" creationId="{62B055B6-DEC7-E953-D0F2-98FA123223DC}"/>
          </ac:picMkLst>
        </pc:picChg>
        <pc:picChg chg="add del mod">
          <ac:chgData name="Sahand Ajami" userId="3b4d8d45-6b9d-42a3-8418-dfba0969f24c" providerId="ADAL" clId="{F0190E54-06A1-4664-8A0F-EF7A54496B4B}" dt="2023-08-29T21:52:39.053" v="24" actId="478"/>
          <ac:picMkLst>
            <pc:docMk/>
            <pc:sldMk cId="3795795451" sldId="256"/>
            <ac:picMk id="6" creationId="{951296BD-20DB-991A-9412-C640190D9389}"/>
          </ac:picMkLst>
        </pc:picChg>
      </pc:sldChg>
      <pc:sldChg chg="addSp delSp add mod">
        <pc:chgData name="Sahand Ajami" userId="3b4d8d45-6b9d-42a3-8418-dfba0969f24c" providerId="ADAL" clId="{F0190E54-06A1-4664-8A0F-EF7A54496B4B}" dt="2023-08-29T22:10:20.785" v="32" actId="22"/>
        <pc:sldMkLst>
          <pc:docMk/>
          <pc:sldMk cId="4230552405" sldId="257"/>
        </pc:sldMkLst>
        <pc:picChg chg="add del">
          <ac:chgData name="Sahand Ajami" userId="3b4d8d45-6b9d-42a3-8418-dfba0969f24c" providerId="ADAL" clId="{F0190E54-06A1-4664-8A0F-EF7A54496B4B}" dt="2023-08-29T21:58:08.188" v="25" actId="478"/>
          <ac:picMkLst>
            <pc:docMk/>
            <pc:sldMk cId="4230552405" sldId="257"/>
            <ac:picMk id="3" creationId="{FFBBA346-B6F2-8E14-CAC9-7EAE2B17C5E8}"/>
          </ac:picMkLst>
        </pc:picChg>
        <pc:picChg chg="add del">
          <ac:chgData name="Sahand Ajami" userId="3b4d8d45-6b9d-42a3-8418-dfba0969f24c" providerId="ADAL" clId="{F0190E54-06A1-4664-8A0F-EF7A54496B4B}" dt="2023-08-29T22:00:32.811" v="27" actId="478"/>
          <ac:picMkLst>
            <pc:docMk/>
            <pc:sldMk cId="4230552405" sldId="257"/>
            <ac:picMk id="5" creationId="{B17244DE-DA9A-6DA7-7E06-B0966B015C4F}"/>
          </ac:picMkLst>
        </pc:picChg>
        <pc:picChg chg="del">
          <ac:chgData name="Sahand Ajami" userId="3b4d8d45-6b9d-42a3-8418-dfba0969f24c" providerId="ADAL" clId="{F0190E54-06A1-4664-8A0F-EF7A54496B4B}" dt="2023-08-29T21:49:49.741" v="13" actId="478"/>
          <ac:picMkLst>
            <pc:docMk/>
            <pc:sldMk cId="4230552405" sldId="257"/>
            <ac:picMk id="6" creationId="{951296BD-20DB-991A-9412-C640190D9389}"/>
          </ac:picMkLst>
        </pc:picChg>
        <pc:picChg chg="add del">
          <ac:chgData name="Sahand Ajami" userId="3b4d8d45-6b9d-42a3-8418-dfba0969f24c" providerId="ADAL" clId="{F0190E54-06A1-4664-8A0F-EF7A54496B4B}" dt="2023-08-29T22:02:38.860" v="29" actId="478"/>
          <ac:picMkLst>
            <pc:docMk/>
            <pc:sldMk cId="4230552405" sldId="257"/>
            <ac:picMk id="8" creationId="{9FF51BB4-4F0A-BD72-E13D-D2A01692977E}"/>
          </ac:picMkLst>
        </pc:picChg>
        <pc:picChg chg="add del">
          <ac:chgData name="Sahand Ajami" userId="3b4d8d45-6b9d-42a3-8418-dfba0969f24c" providerId="ADAL" clId="{F0190E54-06A1-4664-8A0F-EF7A54496B4B}" dt="2023-08-29T22:10:19.868" v="31" actId="478"/>
          <ac:picMkLst>
            <pc:docMk/>
            <pc:sldMk cId="4230552405" sldId="257"/>
            <ac:picMk id="10" creationId="{73243131-9C67-3F50-FD0F-F3FD0BD57DFF}"/>
          </ac:picMkLst>
        </pc:picChg>
        <pc:picChg chg="add">
          <ac:chgData name="Sahand Ajami" userId="3b4d8d45-6b9d-42a3-8418-dfba0969f24c" providerId="ADAL" clId="{F0190E54-06A1-4664-8A0F-EF7A54496B4B}" dt="2023-08-29T22:10:20.785" v="32" actId="22"/>
          <ac:picMkLst>
            <pc:docMk/>
            <pc:sldMk cId="4230552405" sldId="257"/>
            <ac:picMk id="12" creationId="{90D4D7A8-BF78-9546-A751-8F4E9D9538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332292"/>
            <a:ext cx="2295287" cy="70688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066437"/>
            <a:ext cx="2025254" cy="49021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4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9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08101"/>
            <a:ext cx="582260" cy="172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08101"/>
            <a:ext cx="1713027" cy="172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6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4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506194"/>
            <a:ext cx="2329042" cy="84459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358779"/>
            <a:ext cx="2329042" cy="44415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87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2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8101"/>
            <a:ext cx="2329042" cy="392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497734"/>
            <a:ext cx="1142369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741665"/>
            <a:ext cx="1142369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497734"/>
            <a:ext cx="1147995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741665"/>
            <a:ext cx="1147995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7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90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92342"/>
            <a:ext cx="1367046" cy="1442909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2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92342"/>
            <a:ext cx="1367046" cy="1442909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90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08101"/>
            <a:ext cx="2329042" cy="3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540504"/>
            <a:ext cx="2329042" cy="128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F5E9-2D60-4BA0-8A19-F1A65C6ADA02}" type="datetimeFigureOut">
              <a:rPr lang="en-CA" smtClean="0"/>
              <a:t>2023-08-29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881892"/>
            <a:ext cx="911364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D6F2-A8D8-4DA4-B735-1B0AEEB17A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8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0D4D7A8-BF78-9546-A751-8F4E9D9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" y="794"/>
            <a:ext cx="2695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5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1</cp:revision>
  <dcterms:created xsi:type="dcterms:W3CDTF">2023-08-29T21:23:54Z</dcterms:created>
  <dcterms:modified xsi:type="dcterms:W3CDTF">2023-08-29T22:10:56Z</dcterms:modified>
</cp:coreProperties>
</file>