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00338" cy="203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9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d Ajami" userId="3b4d8d45-6b9d-42a3-8418-dfba0969f24c" providerId="ADAL" clId="{8CF00FFE-F73F-4544-AE15-0F914396823E}"/>
    <pc:docChg chg="custSel modSld">
      <pc:chgData name="Sahand Ajami" userId="3b4d8d45-6b9d-42a3-8418-dfba0969f24c" providerId="ADAL" clId="{8CF00FFE-F73F-4544-AE15-0F914396823E}" dt="2023-09-13T19:06:53.480" v="1" actId="22"/>
      <pc:docMkLst>
        <pc:docMk/>
      </pc:docMkLst>
      <pc:sldChg chg="addSp delSp mod">
        <pc:chgData name="Sahand Ajami" userId="3b4d8d45-6b9d-42a3-8418-dfba0969f24c" providerId="ADAL" clId="{8CF00FFE-F73F-4544-AE15-0F914396823E}" dt="2023-09-13T19:06:53.480" v="1" actId="22"/>
        <pc:sldMkLst>
          <pc:docMk/>
          <pc:sldMk cId="39641059" sldId="256"/>
        </pc:sldMkLst>
        <pc:picChg chg="add">
          <ac:chgData name="Sahand Ajami" userId="3b4d8d45-6b9d-42a3-8418-dfba0969f24c" providerId="ADAL" clId="{8CF00FFE-F73F-4544-AE15-0F914396823E}" dt="2023-09-13T19:06:53.480" v="1" actId="22"/>
          <ac:picMkLst>
            <pc:docMk/>
            <pc:sldMk cId="39641059" sldId="256"/>
            <ac:picMk id="3" creationId="{A77FCF17-7829-0334-C364-8FA6514E2482}"/>
          </ac:picMkLst>
        </pc:picChg>
        <pc:picChg chg="del">
          <ac:chgData name="Sahand Ajami" userId="3b4d8d45-6b9d-42a3-8418-dfba0969f24c" providerId="ADAL" clId="{8CF00FFE-F73F-4544-AE15-0F914396823E}" dt="2023-09-13T19:06:53.160" v="0" actId="478"/>
          <ac:picMkLst>
            <pc:docMk/>
            <pc:sldMk cId="39641059" sldId="256"/>
            <ac:picMk id="7" creationId="{6A3AAE57-8B1F-AA14-B4F8-83EC94A829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6" y="332292"/>
            <a:ext cx="2295287" cy="70688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1066437"/>
            <a:ext cx="2025254" cy="490213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57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2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108101"/>
            <a:ext cx="582260" cy="172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108101"/>
            <a:ext cx="1713027" cy="172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86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23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506194"/>
            <a:ext cx="2329042" cy="844595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358779"/>
            <a:ext cx="2329042" cy="444153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/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41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8101"/>
            <a:ext cx="2329042" cy="392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497734"/>
            <a:ext cx="1142369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741665"/>
            <a:ext cx="1142369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497734"/>
            <a:ext cx="1147995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741665"/>
            <a:ext cx="1147995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18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0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79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292342"/>
            <a:ext cx="1367046" cy="1442909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2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292342"/>
            <a:ext cx="1367046" cy="1442909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76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108101"/>
            <a:ext cx="2329042" cy="392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540504"/>
            <a:ext cx="2329042" cy="128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7E85-EF8C-4BEC-AEC8-476C8DD2A718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1881892"/>
            <a:ext cx="911364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E979D-2DAB-4F7C-B2DF-3D1BB15D7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93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3FBC8-64A5-6A6B-04DE-D0DEDFF4D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794"/>
            <a:ext cx="2695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 Ajami</dc:creator>
  <cp:lastModifiedBy>Sahand Ajami</cp:lastModifiedBy>
  <cp:revision>3</cp:revision>
  <dcterms:created xsi:type="dcterms:W3CDTF">2023-09-04T14:35:14Z</dcterms:created>
  <dcterms:modified xsi:type="dcterms:W3CDTF">2023-09-14T18:11:21Z</dcterms:modified>
</cp:coreProperties>
</file>