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3" autoAdjust="0"/>
    <p:restoredTop sz="94660"/>
  </p:normalViewPr>
  <p:slideViewPr>
    <p:cSldViewPr snapToGrid="0">
      <p:cViewPr varScale="1">
        <p:scale>
          <a:sx n="378" d="100"/>
          <a:sy n="378" d="100"/>
        </p:scale>
        <p:origin x="238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24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48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0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09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2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37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89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4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E61F-872F-4B9B-AD9C-9216A3D1D4F5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3B53-F6DA-4703-9A84-6FD627006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34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393C8-BA3F-28FA-31E3-421246F6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2</cp:revision>
  <dcterms:created xsi:type="dcterms:W3CDTF">2023-09-09T14:25:07Z</dcterms:created>
  <dcterms:modified xsi:type="dcterms:W3CDTF">2023-09-09T14:27:44Z</dcterms:modified>
</cp:coreProperties>
</file>