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00338" cy="2030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5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10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nd Ajami" userId="3b4d8d45-6b9d-42a3-8418-dfba0969f24c" providerId="ADAL" clId="{8559EC63-1A44-4AB6-8622-666518D3A317}"/>
    <pc:docChg chg="custSel modSld">
      <pc:chgData name="Sahand Ajami" userId="3b4d8d45-6b9d-42a3-8418-dfba0969f24c" providerId="ADAL" clId="{8559EC63-1A44-4AB6-8622-666518D3A317}" dt="2023-09-14T01:03:52.654" v="1" actId="22"/>
      <pc:docMkLst>
        <pc:docMk/>
      </pc:docMkLst>
      <pc:sldChg chg="addSp delSp mod">
        <pc:chgData name="Sahand Ajami" userId="3b4d8d45-6b9d-42a3-8418-dfba0969f24c" providerId="ADAL" clId="{8559EC63-1A44-4AB6-8622-666518D3A317}" dt="2023-09-14T01:03:52.654" v="1" actId="22"/>
        <pc:sldMkLst>
          <pc:docMk/>
          <pc:sldMk cId="2816794417" sldId="256"/>
        </pc:sldMkLst>
        <pc:picChg chg="add">
          <ac:chgData name="Sahand Ajami" userId="3b4d8d45-6b9d-42a3-8418-dfba0969f24c" providerId="ADAL" clId="{8559EC63-1A44-4AB6-8622-666518D3A317}" dt="2023-09-14T01:03:52.654" v="1" actId="22"/>
          <ac:picMkLst>
            <pc:docMk/>
            <pc:sldMk cId="2816794417" sldId="256"/>
            <ac:picMk id="3" creationId="{67027A51-6512-2B71-386E-16350BA4102B}"/>
          </ac:picMkLst>
        </pc:picChg>
        <pc:picChg chg="del">
          <ac:chgData name="Sahand Ajami" userId="3b4d8d45-6b9d-42a3-8418-dfba0969f24c" providerId="ADAL" clId="{8559EC63-1A44-4AB6-8622-666518D3A317}" dt="2023-09-14T01:03:52.384" v="0" actId="478"/>
          <ac:picMkLst>
            <pc:docMk/>
            <pc:sldMk cId="2816794417" sldId="256"/>
            <ac:picMk id="7" creationId="{325C9E0B-1BE2-937E-3CBF-71F150261E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26" y="332292"/>
            <a:ext cx="2295287" cy="706885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42" y="1066437"/>
            <a:ext cx="2025254" cy="490213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43B7-AD01-4B08-A9EB-428FA931E732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FFE0-C326-464E-84D9-8CCF05A8C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86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43B7-AD01-4B08-A9EB-428FA931E732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FFE0-C326-464E-84D9-8CCF05A8C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36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430" y="108101"/>
            <a:ext cx="582260" cy="172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48" y="108101"/>
            <a:ext cx="1713027" cy="172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43B7-AD01-4B08-A9EB-428FA931E732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FFE0-C326-464E-84D9-8CCF05A8C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9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43B7-AD01-4B08-A9EB-428FA931E732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FFE0-C326-464E-84D9-8CCF05A8C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2" y="506194"/>
            <a:ext cx="2329042" cy="844595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42" y="1358779"/>
            <a:ext cx="2329042" cy="444153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/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43B7-AD01-4B08-A9EB-428FA931E732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FFE0-C326-464E-84D9-8CCF05A8C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38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48" y="540504"/>
            <a:ext cx="1147644" cy="1288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7046" y="540504"/>
            <a:ext cx="1147644" cy="1288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43B7-AD01-4B08-A9EB-428FA931E732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FFE0-C326-464E-84D9-8CCF05A8C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557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08101"/>
            <a:ext cx="2329042" cy="392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000" y="497734"/>
            <a:ext cx="1142369" cy="24393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000" y="741665"/>
            <a:ext cx="1142369" cy="109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7046" y="497734"/>
            <a:ext cx="1147995" cy="24393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7046" y="741665"/>
            <a:ext cx="1147995" cy="109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43B7-AD01-4B08-A9EB-428FA931E732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FFE0-C326-464E-84D9-8CCF05A8C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3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43B7-AD01-4B08-A9EB-428FA931E732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FFE0-C326-464E-84D9-8CCF05A8C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63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43B7-AD01-4B08-A9EB-428FA931E732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FFE0-C326-464E-84D9-8CCF05A8C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54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35361"/>
            <a:ext cx="870929" cy="4737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995" y="292342"/>
            <a:ext cx="1367046" cy="1442909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609124"/>
            <a:ext cx="870929" cy="112847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43B7-AD01-4B08-A9EB-428FA931E732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FFE0-C326-464E-84D9-8CCF05A8C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30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35361"/>
            <a:ext cx="870929" cy="4737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995" y="292342"/>
            <a:ext cx="1367046" cy="1442909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609124"/>
            <a:ext cx="870929" cy="112847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F43B7-AD01-4B08-A9EB-428FA931E732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FFE0-C326-464E-84D9-8CCF05A8C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92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48" y="108101"/>
            <a:ext cx="2329042" cy="392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48" y="540504"/>
            <a:ext cx="2329042" cy="128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48" y="1881892"/>
            <a:ext cx="607576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F43B7-AD01-4B08-A9EB-428FA931E732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487" y="1881892"/>
            <a:ext cx="911364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7114" y="1881892"/>
            <a:ext cx="607576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AFFE0-C326-464E-84D9-8CCF05A8C4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4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027A51-6512-2B71-386E-16350BA4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" y="794"/>
            <a:ext cx="2695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9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 Ajami</dc:creator>
  <cp:lastModifiedBy>Sahand Ajami</cp:lastModifiedBy>
  <cp:revision>1</cp:revision>
  <dcterms:created xsi:type="dcterms:W3CDTF">2023-09-04T15:58:51Z</dcterms:created>
  <dcterms:modified xsi:type="dcterms:W3CDTF">2023-09-14T01:03:56Z</dcterms:modified>
</cp:coreProperties>
</file>