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00338" cy="2030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4660"/>
  </p:normalViewPr>
  <p:slideViewPr>
    <p:cSldViewPr snapToGrid="0">
      <p:cViewPr varScale="1">
        <p:scale>
          <a:sx n="227" d="100"/>
          <a:sy n="227" d="100"/>
        </p:scale>
        <p:origin x="9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d Ajami" userId="3b4d8d45-6b9d-42a3-8418-dfba0969f24c" providerId="ADAL" clId="{057CEFDA-F196-4E28-ACA0-8BE593D23F8A}"/>
    <pc:docChg chg="undo custSel modSld">
      <pc:chgData name="Sahand Ajami" userId="3b4d8d45-6b9d-42a3-8418-dfba0969f24c" providerId="ADAL" clId="{057CEFDA-F196-4E28-ACA0-8BE593D23F8A}" dt="2023-09-14T01:03:03.143" v="11" actId="22"/>
      <pc:docMkLst>
        <pc:docMk/>
      </pc:docMkLst>
      <pc:sldChg chg="addSp delSp mod">
        <pc:chgData name="Sahand Ajami" userId="3b4d8d45-6b9d-42a3-8418-dfba0969f24c" providerId="ADAL" clId="{057CEFDA-F196-4E28-ACA0-8BE593D23F8A}" dt="2023-09-14T01:03:03.143" v="11" actId="22"/>
        <pc:sldMkLst>
          <pc:docMk/>
          <pc:sldMk cId="4241696664" sldId="256"/>
        </pc:sldMkLst>
        <pc:picChg chg="add del">
          <ac:chgData name="Sahand Ajami" userId="3b4d8d45-6b9d-42a3-8418-dfba0969f24c" providerId="ADAL" clId="{057CEFDA-F196-4E28-ACA0-8BE593D23F8A}" dt="2023-09-14T01:02:19.245" v="8" actId="478"/>
          <ac:picMkLst>
            <pc:docMk/>
            <pc:sldMk cId="4241696664" sldId="256"/>
            <ac:picMk id="3" creationId="{084B7079-CB85-EC09-C3A2-071BB1F087D9}"/>
          </ac:picMkLst>
        </pc:picChg>
        <pc:picChg chg="add">
          <ac:chgData name="Sahand Ajami" userId="3b4d8d45-6b9d-42a3-8418-dfba0969f24c" providerId="ADAL" clId="{057CEFDA-F196-4E28-ACA0-8BE593D23F8A}" dt="2023-09-14T01:03:03.143" v="11" actId="22"/>
          <ac:picMkLst>
            <pc:docMk/>
            <pc:sldMk cId="4241696664" sldId="256"/>
            <ac:picMk id="3" creationId="{F32F41CD-407E-4E10-006B-AB1287B7A44A}"/>
          </ac:picMkLst>
        </pc:picChg>
        <pc:picChg chg="add del">
          <ac:chgData name="Sahand Ajami" userId="3b4d8d45-6b9d-42a3-8418-dfba0969f24c" providerId="ADAL" clId="{057CEFDA-F196-4E28-ACA0-8BE593D23F8A}" dt="2023-09-14T01:02:22.048" v="10" actId="22"/>
          <ac:picMkLst>
            <pc:docMk/>
            <pc:sldMk cId="4241696664" sldId="256"/>
            <ac:picMk id="4" creationId="{62AE7281-3D11-2AFE-DE30-DBB4DF87A01C}"/>
          </ac:picMkLst>
        </pc:picChg>
        <pc:picChg chg="add del">
          <ac:chgData name="Sahand Ajami" userId="3b4d8d45-6b9d-42a3-8418-dfba0969f24c" providerId="ADAL" clId="{057CEFDA-F196-4E28-ACA0-8BE593D23F8A}" dt="2023-09-04T16:34:23.038" v="4" actId="478"/>
          <ac:picMkLst>
            <pc:docMk/>
            <pc:sldMk cId="4241696664" sldId="256"/>
            <ac:picMk id="5" creationId="{9DA1E418-FF13-E262-6684-4F8078EC3767}"/>
          </ac:picMkLst>
        </pc:picChg>
        <pc:picChg chg="add del">
          <ac:chgData name="Sahand Ajami" userId="3b4d8d45-6b9d-42a3-8418-dfba0969f24c" providerId="ADAL" clId="{057CEFDA-F196-4E28-ACA0-8BE593D23F8A}" dt="2023-09-04T16:34:19.892" v="2" actId="22"/>
          <ac:picMkLst>
            <pc:docMk/>
            <pc:sldMk cId="4241696664" sldId="256"/>
            <ac:picMk id="7" creationId="{09372FA7-7EC6-E63B-425B-DE2ACF3A2DAC}"/>
          </ac:picMkLst>
        </pc:picChg>
        <pc:picChg chg="add del">
          <ac:chgData name="Sahand Ajami" userId="3b4d8d45-6b9d-42a3-8418-dfba0969f24c" providerId="ADAL" clId="{057CEFDA-F196-4E28-ACA0-8BE593D23F8A}" dt="2023-09-13T19:35:42.696" v="6" actId="478"/>
          <ac:picMkLst>
            <pc:docMk/>
            <pc:sldMk cId="4241696664" sldId="256"/>
            <ac:picMk id="9" creationId="{B9947835-4C15-AF39-A1A6-2FA8320F3B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26" y="332292"/>
            <a:ext cx="2295287" cy="706885"/>
          </a:xfrm>
        </p:spPr>
        <p:txBody>
          <a:bodyPr anchor="b"/>
          <a:lstStyle>
            <a:lvl1pPr algn="ctr"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42" y="1066437"/>
            <a:ext cx="2025254" cy="490213"/>
          </a:xfrm>
        </p:spPr>
        <p:txBody>
          <a:bodyPr/>
          <a:lstStyle>
            <a:lvl1pPr marL="0" indent="0" algn="ctr">
              <a:buNone/>
              <a:defRPr sz="709"/>
            </a:lvl1pPr>
            <a:lvl2pPr marL="135011" indent="0" algn="ctr">
              <a:buNone/>
              <a:defRPr sz="591"/>
            </a:lvl2pPr>
            <a:lvl3pPr marL="270022" indent="0" algn="ctr">
              <a:buNone/>
              <a:defRPr sz="532"/>
            </a:lvl3pPr>
            <a:lvl4pPr marL="405033" indent="0" algn="ctr">
              <a:buNone/>
              <a:defRPr sz="472"/>
            </a:lvl4pPr>
            <a:lvl5pPr marL="540045" indent="0" algn="ctr">
              <a:buNone/>
              <a:defRPr sz="472"/>
            </a:lvl5pPr>
            <a:lvl6pPr marL="675056" indent="0" algn="ctr">
              <a:buNone/>
              <a:defRPr sz="472"/>
            </a:lvl6pPr>
            <a:lvl7pPr marL="810067" indent="0" algn="ctr">
              <a:buNone/>
              <a:defRPr sz="472"/>
            </a:lvl7pPr>
            <a:lvl8pPr marL="945078" indent="0" algn="ctr">
              <a:buNone/>
              <a:defRPr sz="472"/>
            </a:lvl8pPr>
            <a:lvl9pPr marL="1080089" indent="0" algn="ctr">
              <a:buNone/>
              <a:defRPr sz="4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5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79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430" y="108101"/>
            <a:ext cx="582260" cy="172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48" y="108101"/>
            <a:ext cx="1713027" cy="172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02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719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2" y="506194"/>
            <a:ext cx="2329042" cy="844595"/>
          </a:xfrm>
        </p:spPr>
        <p:txBody>
          <a:bodyPr anchor="b"/>
          <a:lstStyle>
            <a:lvl1pPr>
              <a:defRPr sz="1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42" y="1358779"/>
            <a:ext cx="2329042" cy="444153"/>
          </a:xfrm>
        </p:spPr>
        <p:txBody>
          <a:bodyPr/>
          <a:lstStyle>
            <a:lvl1pPr marL="0" indent="0">
              <a:buNone/>
              <a:defRPr sz="709">
                <a:solidFill>
                  <a:schemeClr val="tx1"/>
                </a:solidFill>
              </a:defRPr>
            </a:lvl1pPr>
            <a:lvl2pPr marL="13501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2pPr>
            <a:lvl3pPr marL="270022" indent="0">
              <a:buNone/>
              <a:defRPr sz="532">
                <a:solidFill>
                  <a:schemeClr val="tx1">
                    <a:tint val="75000"/>
                  </a:schemeClr>
                </a:solidFill>
              </a:defRPr>
            </a:lvl3pPr>
            <a:lvl4pPr marL="405033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4pPr>
            <a:lvl5pPr marL="5400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5pPr>
            <a:lvl6pPr marL="675056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6pPr>
            <a:lvl7pPr marL="810067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7pPr>
            <a:lvl8pPr marL="945078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8pPr>
            <a:lvl9pPr marL="1080089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45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48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7046" y="540504"/>
            <a:ext cx="1147644" cy="1288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968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08101"/>
            <a:ext cx="2329042" cy="392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6000" y="497734"/>
            <a:ext cx="1142369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000" y="741665"/>
            <a:ext cx="1142369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7046" y="497734"/>
            <a:ext cx="1147995" cy="243931"/>
          </a:xfrm>
        </p:spPr>
        <p:txBody>
          <a:bodyPr anchor="b"/>
          <a:lstStyle>
            <a:lvl1pPr marL="0" indent="0">
              <a:buNone/>
              <a:defRPr sz="709" b="1"/>
            </a:lvl1pPr>
            <a:lvl2pPr marL="135011" indent="0">
              <a:buNone/>
              <a:defRPr sz="591" b="1"/>
            </a:lvl2pPr>
            <a:lvl3pPr marL="270022" indent="0">
              <a:buNone/>
              <a:defRPr sz="532" b="1"/>
            </a:lvl3pPr>
            <a:lvl4pPr marL="405033" indent="0">
              <a:buNone/>
              <a:defRPr sz="472" b="1"/>
            </a:lvl4pPr>
            <a:lvl5pPr marL="540045" indent="0">
              <a:buNone/>
              <a:defRPr sz="472" b="1"/>
            </a:lvl5pPr>
            <a:lvl6pPr marL="675056" indent="0">
              <a:buNone/>
              <a:defRPr sz="472" b="1"/>
            </a:lvl6pPr>
            <a:lvl7pPr marL="810067" indent="0">
              <a:buNone/>
              <a:defRPr sz="472" b="1"/>
            </a:lvl7pPr>
            <a:lvl8pPr marL="945078" indent="0">
              <a:buNone/>
              <a:defRPr sz="472" b="1"/>
            </a:lvl8pPr>
            <a:lvl9pPr marL="1080089" indent="0">
              <a:buNone/>
              <a:defRPr sz="4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7046" y="741665"/>
            <a:ext cx="1147995" cy="1090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587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8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02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995" y="292342"/>
            <a:ext cx="1367046" cy="1442909"/>
          </a:xfrm>
        </p:spPr>
        <p:txBody>
          <a:bodyPr/>
          <a:lstStyle>
            <a:lvl1pPr>
              <a:defRPr sz="945"/>
            </a:lvl1pPr>
            <a:lvl2pPr>
              <a:defRPr sz="827"/>
            </a:lvl2pPr>
            <a:lvl3pPr>
              <a:defRPr sz="709"/>
            </a:lvl3pPr>
            <a:lvl4pPr>
              <a:defRPr sz="591"/>
            </a:lvl4pPr>
            <a:lvl5pPr>
              <a:defRPr sz="591"/>
            </a:lvl5pPr>
            <a:lvl6pPr>
              <a:defRPr sz="591"/>
            </a:lvl6pPr>
            <a:lvl7pPr>
              <a:defRPr sz="591"/>
            </a:lvl7pPr>
            <a:lvl8pPr>
              <a:defRPr sz="591"/>
            </a:lvl8pPr>
            <a:lvl9pPr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614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00" y="135361"/>
            <a:ext cx="870929" cy="47376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995" y="292342"/>
            <a:ext cx="1367046" cy="1442909"/>
          </a:xfrm>
        </p:spPr>
        <p:txBody>
          <a:bodyPr anchor="t"/>
          <a:lstStyle>
            <a:lvl1pPr marL="0" indent="0">
              <a:buNone/>
              <a:defRPr sz="945"/>
            </a:lvl1pPr>
            <a:lvl2pPr marL="135011" indent="0">
              <a:buNone/>
              <a:defRPr sz="827"/>
            </a:lvl2pPr>
            <a:lvl3pPr marL="270022" indent="0">
              <a:buNone/>
              <a:defRPr sz="709"/>
            </a:lvl3pPr>
            <a:lvl4pPr marL="405033" indent="0">
              <a:buNone/>
              <a:defRPr sz="591"/>
            </a:lvl4pPr>
            <a:lvl5pPr marL="540045" indent="0">
              <a:buNone/>
              <a:defRPr sz="591"/>
            </a:lvl5pPr>
            <a:lvl6pPr marL="675056" indent="0">
              <a:buNone/>
              <a:defRPr sz="591"/>
            </a:lvl6pPr>
            <a:lvl7pPr marL="810067" indent="0">
              <a:buNone/>
              <a:defRPr sz="591"/>
            </a:lvl7pPr>
            <a:lvl8pPr marL="945078" indent="0">
              <a:buNone/>
              <a:defRPr sz="591"/>
            </a:lvl8pPr>
            <a:lvl9pPr marL="1080089" indent="0">
              <a:buNone/>
              <a:defRPr sz="59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6000" y="609124"/>
            <a:ext cx="870929" cy="1128477"/>
          </a:xfrm>
        </p:spPr>
        <p:txBody>
          <a:bodyPr/>
          <a:lstStyle>
            <a:lvl1pPr marL="0" indent="0">
              <a:buNone/>
              <a:defRPr sz="472"/>
            </a:lvl1pPr>
            <a:lvl2pPr marL="135011" indent="0">
              <a:buNone/>
              <a:defRPr sz="413"/>
            </a:lvl2pPr>
            <a:lvl3pPr marL="270022" indent="0">
              <a:buNone/>
              <a:defRPr sz="354"/>
            </a:lvl3pPr>
            <a:lvl4pPr marL="405033" indent="0">
              <a:buNone/>
              <a:defRPr sz="295"/>
            </a:lvl4pPr>
            <a:lvl5pPr marL="540045" indent="0">
              <a:buNone/>
              <a:defRPr sz="295"/>
            </a:lvl5pPr>
            <a:lvl6pPr marL="675056" indent="0">
              <a:buNone/>
              <a:defRPr sz="295"/>
            </a:lvl6pPr>
            <a:lvl7pPr marL="810067" indent="0">
              <a:buNone/>
              <a:defRPr sz="295"/>
            </a:lvl7pPr>
            <a:lvl8pPr marL="945078" indent="0">
              <a:buNone/>
              <a:defRPr sz="295"/>
            </a:lvl8pPr>
            <a:lvl9pPr marL="1080089" indent="0">
              <a:buNone/>
              <a:defRPr sz="2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06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48" y="108101"/>
            <a:ext cx="2329042" cy="392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48" y="540504"/>
            <a:ext cx="2329042" cy="128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48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F6B0-02EC-4323-94D3-437C9851367A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487" y="1881892"/>
            <a:ext cx="911364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7114" y="1881892"/>
            <a:ext cx="607576" cy="108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22C3F-E046-4437-89D7-310CCEBB55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29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0022" rtl="0" eaLnBrk="1" latinLnBrk="0" hangingPunct="1">
        <a:lnSpc>
          <a:spcPct val="90000"/>
        </a:lnSpc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6" indent="-67506" algn="l" defTabSz="270022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1pPr>
      <a:lvl2pPr marL="202517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0" hangingPunct="1">
        <a:lnSpc>
          <a:spcPct val="90000"/>
        </a:lnSpc>
        <a:spcBef>
          <a:spcPts val="148"/>
        </a:spcBef>
        <a:buFont typeface="Arial" panose="020B0604020202020204" pitchFamily="34" charset="0"/>
        <a:buChar char="•"/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0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F41CD-407E-4E10-006B-AB1287B7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794"/>
            <a:ext cx="26955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69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Sahand Ajami</dc:creator>
  <cp:lastModifiedBy>Sahand Ajami</cp:lastModifiedBy>
  <cp:revision>1</cp:revision>
  <dcterms:created xsi:type="dcterms:W3CDTF">2023-09-04T15:49:05Z</dcterms:created>
  <dcterms:modified xsi:type="dcterms:W3CDTF">2023-09-14T01:03:04Z</dcterms:modified>
</cp:coreProperties>
</file>