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00338" cy="2030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5" autoAdjust="0"/>
    <p:restoredTop sz="94660"/>
  </p:normalViewPr>
  <p:slideViewPr>
    <p:cSldViewPr snapToGrid="0">
      <p:cViewPr varScale="1">
        <p:scale>
          <a:sx n="227" d="100"/>
          <a:sy n="227" d="100"/>
        </p:scale>
        <p:origin x="10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26" y="332292"/>
            <a:ext cx="2295287" cy="706885"/>
          </a:xfrm>
        </p:spPr>
        <p:txBody>
          <a:bodyPr anchor="b"/>
          <a:lstStyle>
            <a:lvl1pPr algn="ctr">
              <a:defRPr sz="1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42" y="1066437"/>
            <a:ext cx="2025254" cy="490213"/>
          </a:xfrm>
        </p:spPr>
        <p:txBody>
          <a:bodyPr/>
          <a:lstStyle>
            <a:lvl1pPr marL="0" indent="0" algn="ctr">
              <a:buNone/>
              <a:defRPr sz="709"/>
            </a:lvl1pPr>
            <a:lvl2pPr marL="135011" indent="0" algn="ctr">
              <a:buNone/>
              <a:defRPr sz="591"/>
            </a:lvl2pPr>
            <a:lvl3pPr marL="270022" indent="0" algn="ctr">
              <a:buNone/>
              <a:defRPr sz="532"/>
            </a:lvl3pPr>
            <a:lvl4pPr marL="405033" indent="0" algn="ctr">
              <a:buNone/>
              <a:defRPr sz="472"/>
            </a:lvl4pPr>
            <a:lvl5pPr marL="540045" indent="0" algn="ctr">
              <a:buNone/>
              <a:defRPr sz="472"/>
            </a:lvl5pPr>
            <a:lvl6pPr marL="675056" indent="0" algn="ctr">
              <a:buNone/>
              <a:defRPr sz="472"/>
            </a:lvl6pPr>
            <a:lvl7pPr marL="810067" indent="0" algn="ctr">
              <a:buNone/>
              <a:defRPr sz="472"/>
            </a:lvl7pPr>
            <a:lvl8pPr marL="945078" indent="0" algn="ctr">
              <a:buNone/>
              <a:defRPr sz="472"/>
            </a:lvl8pPr>
            <a:lvl9pPr marL="1080089" indent="0" algn="ctr">
              <a:buNone/>
              <a:defRPr sz="4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2D11-2C11-4D43-893D-3780B0A6BA5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DA8F-7DA4-4707-B39E-F5B525C99E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36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2D11-2C11-4D43-893D-3780B0A6BA5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DA8F-7DA4-4707-B39E-F5B525C99E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66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430" y="108101"/>
            <a:ext cx="582260" cy="1720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48" y="108101"/>
            <a:ext cx="1713027" cy="1720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2D11-2C11-4D43-893D-3780B0A6BA5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DA8F-7DA4-4707-B39E-F5B525C99E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03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2D11-2C11-4D43-893D-3780B0A6BA5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DA8F-7DA4-4707-B39E-F5B525C99E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22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42" y="506194"/>
            <a:ext cx="2329042" cy="844595"/>
          </a:xfrm>
        </p:spPr>
        <p:txBody>
          <a:bodyPr anchor="b"/>
          <a:lstStyle>
            <a:lvl1pPr>
              <a:defRPr sz="1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42" y="1358779"/>
            <a:ext cx="2329042" cy="444153"/>
          </a:xfrm>
        </p:spPr>
        <p:txBody>
          <a:bodyPr/>
          <a:lstStyle>
            <a:lvl1pPr marL="0" indent="0">
              <a:buNone/>
              <a:defRPr sz="709">
                <a:solidFill>
                  <a:schemeClr val="tx1"/>
                </a:solidFill>
              </a:defRPr>
            </a:lvl1pPr>
            <a:lvl2pPr marL="135011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2pPr>
            <a:lvl3pPr marL="270022" indent="0">
              <a:buNone/>
              <a:defRPr sz="532">
                <a:solidFill>
                  <a:schemeClr val="tx1">
                    <a:tint val="75000"/>
                  </a:schemeClr>
                </a:solidFill>
              </a:defRPr>
            </a:lvl3pPr>
            <a:lvl4pPr marL="405033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4pPr>
            <a:lvl5pPr marL="540045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5pPr>
            <a:lvl6pPr marL="675056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6pPr>
            <a:lvl7pPr marL="810067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7pPr>
            <a:lvl8pPr marL="945078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8pPr>
            <a:lvl9pPr marL="1080089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2D11-2C11-4D43-893D-3780B0A6BA5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DA8F-7DA4-4707-B39E-F5B525C99E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10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48" y="540504"/>
            <a:ext cx="1147644" cy="1288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7046" y="540504"/>
            <a:ext cx="1147644" cy="1288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2D11-2C11-4D43-893D-3780B0A6BA5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DA8F-7DA4-4707-B39E-F5B525C99E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38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0" y="108101"/>
            <a:ext cx="2329042" cy="392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000" y="497734"/>
            <a:ext cx="1142369" cy="243931"/>
          </a:xfrm>
        </p:spPr>
        <p:txBody>
          <a:bodyPr anchor="b"/>
          <a:lstStyle>
            <a:lvl1pPr marL="0" indent="0">
              <a:buNone/>
              <a:defRPr sz="709" b="1"/>
            </a:lvl1pPr>
            <a:lvl2pPr marL="135011" indent="0">
              <a:buNone/>
              <a:defRPr sz="591" b="1"/>
            </a:lvl2pPr>
            <a:lvl3pPr marL="270022" indent="0">
              <a:buNone/>
              <a:defRPr sz="532" b="1"/>
            </a:lvl3pPr>
            <a:lvl4pPr marL="405033" indent="0">
              <a:buNone/>
              <a:defRPr sz="472" b="1"/>
            </a:lvl4pPr>
            <a:lvl5pPr marL="540045" indent="0">
              <a:buNone/>
              <a:defRPr sz="472" b="1"/>
            </a:lvl5pPr>
            <a:lvl6pPr marL="675056" indent="0">
              <a:buNone/>
              <a:defRPr sz="472" b="1"/>
            </a:lvl6pPr>
            <a:lvl7pPr marL="810067" indent="0">
              <a:buNone/>
              <a:defRPr sz="472" b="1"/>
            </a:lvl7pPr>
            <a:lvl8pPr marL="945078" indent="0">
              <a:buNone/>
              <a:defRPr sz="472" b="1"/>
            </a:lvl8pPr>
            <a:lvl9pPr marL="1080089" indent="0">
              <a:buNone/>
              <a:defRPr sz="4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000" y="741665"/>
            <a:ext cx="1142369" cy="10908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7046" y="497734"/>
            <a:ext cx="1147995" cy="243931"/>
          </a:xfrm>
        </p:spPr>
        <p:txBody>
          <a:bodyPr anchor="b"/>
          <a:lstStyle>
            <a:lvl1pPr marL="0" indent="0">
              <a:buNone/>
              <a:defRPr sz="709" b="1"/>
            </a:lvl1pPr>
            <a:lvl2pPr marL="135011" indent="0">
              <a:buNone/>
              <a:defRPr sz="591" b="1"/>
            </a:lvl2pPr>
            <a:lvl3pPr marL="270022" indent="0">
              <a:buNone/>
              <a:defRPr sz="532" b="1"/>
            </a:lvl3pPr>
            <a:lvl4pPr marL="405033" indent="0">
              <a:buNone/>
              <a:defRPr sz="472" b="1"/>
            </a:lvl4pPr>
            <a:lvl5pPr marL="540045" indent="0">
              <a:buNone/>
              <a:defRPr sz="472" b="1"/>
            </a:lvl5pPr>
            <a:lvl6pPr marL="675056" indent="0">
              <a:buNone/>
              <a:defRPr sz="472" b="1"/>
            </a:lvl6pPr>
            <a:lvl7pPr marL="810067" indent="0">
              <a:buNone/>
              <a:defRPr sz="472" b="1"/>
            </a:lvl7pPr>
            <a:lvl8pPr marL="945078" indent="0">
              <a:buNone/>
              <a:defRPr sz="472" b="1"/>
            </a:lvl8pPr>
            <a:lvl9pPr marL="1080089" indent="0">
              <a:buNone/>
              <a:defRPr sz="4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7046" y="741665"/>
            <a:ext cx="1147995" cy="10908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2D11-2C11-4D43-893D-3780B0A6BA5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DA8F-7DA4-4707-B39E-F5B525C99E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386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2D11-2C11-4D43-893D-3780B0A6BA5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DA8F-7DA4-4707-B39E-F5B525C99E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634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2D11-2C11-4D43-893D-3780B0A6BA5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DA8F-7DA4-4707-B39E-F5B525C99E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56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0" y="135361"/>
            <a:ext cx="870929" cy="473763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995" y="292342"/>
            <a:ext cx="1367046" cy="1442909"/>
          </a:xfrm>
        </p:spPr>
        <p:txBody>
          <a:bodyPr/>
          <a:lstStyle>
            <a:lvl1pPr>
              <a:defRPr sz="945"/>
            </a:lvl1pPr>
            <a:lvl2pPr>
              <a:defRPr sz="827"/>
            </a:lvl2pPr>
            <a:lvl3pPr>
              <a:defRPr sz="709"/>
            </a:lvl3pPr>
            <a:lvl4pPr>
              <a:defRPr sz="591"/>
            </a:lvl4pPr>
            <a:lvl5pPr>
              <a:defRPr sz="591"/>
            </a:lvl5pPr>
            <a:lvl6pPr>
              <a:defRPr sz="591"/>
            </a:lvl6pPr>
            <a:lvl7pPr>
              <a:defRPr sz="591"/>
            </a:lvl7pPr>
            <a:lvl8pPr>
              <a:defRPr sz="591"/>
            </a:lvl8pPr>
            <a:lvl9pPr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000" y="609124"/>
            <a:ext cx="870929" cy="1128477"/>
          </a:xfrm>
        </p:spPr>
        <p:txBody>
          <a:bodyPr/>
          <a:lstStyle>
            <a:lvl1pPr marL="0" indent="0">
              <a:buNone/>
              <a:defRPr sz="472"/>
            </a:lvl1pPr>
            <a:lvl2pPr marL="135011" indent="0">
              <a:buNone/>
              <a:defRPr sz="413"/>
            </a:lvl2pPr>
            <a:lvl3pPr marL="270022" indent="0">
              <a:buNone/>
              <a:defRPr sz="354"/>
            </a:lvl3pPr>
            <a:lvl4pPr marL="405033" indent="0">
              <a:buNone/>
              <a:defRPr sz="295"/>
            </a:lvl4pPr>
            <a:lvl5pPr marL="540045" indent="0">
              <a:buNone/>
              <a:defRPr sz="295"/>
            </a:lvl5pPr>
            <a:lvl6pPr marL="675056" indent="0">
              <a:buNone/>
              <a:defRPr sz="295"/>
            </a:lvl6pPr>
            <a:lvl7pPr marL="810067" indent="0">
              <a:buNone/>
              <a:defRPr sz="295"/>
            </a:lvl7pPr>
            <a:lvl8pPr marL="945078" indent="0">
              <a:buNone/>
              <a:defRPr sz="295"/>
            </a:lvl8pPr>
            <a:lvl9pPr marL="1080089" indent="0">
              <a:buNone/>
              <a:defRPr sz="2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2D11-2C11-4D43-893D-3780B0A6BA5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DA8F-7DA4-4707-B39E-F5B525C99E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88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0" y="135361"/>
            <a:ext cx="870929" cy="473763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995" y="292342"/>
            <a:ext cx="1367046" cy="1442909"/>
          </a:xfrm>
        </p:spPr>
        <p:txBody>
          <a:bodyPr anchor="t"/>
          <a:lstStyle>
            <a:lvl1pPr marL="0" indent="0">
              <a:buNone/>
              <a:defRPr sz="945"/>
            </a:lvl1pPr>
            <a:lvl2pPr marL="135011" indent="0">
              <a:buNone/>
              <a:defRPr sz="827"/>
            </a:lvl2pPr>
            <a:lvl3pPr marL="270022" indent="0">
              <a:buNone/>
              <a:defRPr sz="709"/>
            </a:lvl3pPr>
            <a:lvl4pPr marL="405033" indent="0">
              <a:buNone/>
              <a:defRPr sz="591"/>
            </a:lvl4pPr>
            <a:lvl5pPr marL="540045" indent="0">
              <a:buNone/>
              <a:defRPr sz="591"/>
            </a:lvl5pPr>
            <a:lvl6pPr marL="675056" indent="0">
              <a:buNone/>
              <a:defRPr sz="591"/>
            </a:lvl6pPr>
            <a:lvl7pPr marL="810067" indent="0">
              <a:buNone/>
              <a:defRPr sz="591"/>
            </a:lvl7pPr>
            <a:lvl8pPr marL="945078" indent="0">
              <a:buNone/>
              <a:defRPr sz="591"/>
            </a:lvl8pPr>
            <a:lvl9pPr marL="1080089" indent="0">
              <a:buNone/>
              <a:defRPr sz="59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000" y="609124"/>
            <a:ext cx="870929" cy="1128477"/>
          </a:xfrm>
        </p:spPr>
        <p:txBody>
          <a:bodyPr/>
          <a:lstStyle>
            <a:lvl1pPr marL="0" indent="0">
              <a:buNone/>
              <a:defRPr sz="472"/>
            </a:lvl1pPr>
            <a:lvl2pPr marL="135011" indent="0">
              <a:buNone/>
              <a:defRPr sz="413"/>
            </a:lvl2pPr>
            <a:lvl3pPr marL="270022" indent="0">
              <a:buNone/>
              <a:defRPr sz="354"/>
            </a:lvl3pPr>
            <a:lvl4pPr marL="405033" indent="0">
              <a:buNone/>
              <a:defRPr sz="295"/>
            </a:lvl4pPr>
            <a:lvl5pPr marL="540045" indent="0">
              <a:buNone/>
              <a:defRPr sz="295"/>
            </a:lvl5pPr>
            <a:lvl6pPr marL="675056" indent="0">
              <a:buNone/>
              <a:defRPr sz="295"/>
            </a:lvl6pPr>
            <a:lvl7pPr marL="810067" indent="0">
              <a:buNone/>
              <a:defRPr sz="295"/>
            </a:lvl7pPr>
            <a:lvl8pPr marL="945078" indent="0">
              <a:buNone/>
              <a:defRPr sz="295"/>
            </a:lvl8pPr>
            <a:lvl9pPr marL="1080089" indent="0">
              <a:buNone/>
              <a:defRPr sz="2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2D11-2C11-4D43-893D-3780B0A6BA5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DA8F-7DA4-4707-B39E-F5B525C99E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93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48" y="108101"/>
            <a:ext cx="2329042" cy="392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48" y="540504"/>
            <a:ext cx="2329042" cy="1288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48" y="1881892"/>
            <a:ext cx="607576" cy="108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B2D11-2C11-4D43-893D-3780B0A6BA52}" type="datetimeFigureOut">
              <a:rPr lang="en-CA" smtClean="0"/>
              <a:t>2023-09-04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487" y="1881892"/>
            <a:ext cx="911364" cy="108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7114" y="1881892"/>
            <a:ext cx="607576" cy="108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DA8F-7DA4-4707-B39E-F5B525C99E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835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0022" rtl="0" eaLnBrk="1" latinLnBrk="0" hangingPunct="1">
        <a:lnSpc>
          <a:spcPct val="90000"/>
        </a:lnSpc>
        <a:spcBef>
          <a:spcPct val="0"/>
        </a:spcBef>
        <a:buNone/>
        <a:defRPr sz="1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6" indent="-67506" algn="l" defTabSz="270022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1pPr>
      <a:lvl2pPr marL="202517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37528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91" kern="1200">
          <a:solidFill>
            <a:schemeClr val="tx1"/>
          </a:solidFill>
          <a:latin typeface="+mn-lt"/>
          <a:ea typeface="+mn-ea"/>
          <a:cs typeface="+mn-cs"/>
        </a:defRPr>
      </a:lvl3pPr>
      <a:lvl4pPr marL="472539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607550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742561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77573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1012584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147595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1pPr>
      <a:lvl2pPr marL="135011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2pPr>
      <a:lvl3pPr marL="270022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3pPr>
      <a:lvl4pPr marL="405033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540045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675056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10067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945078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080089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FE6519-6997-4A3A-16EC-6257D2B68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" y="794"/>
            <a:ext cx="26955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8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Sahand Ajami</dc:creator>
  <cp:lastModifiedBy>Sahand Ajami</cp:lastModifiedBy>
  <cp:revision>1</cp:revision>
  <dcterms:created xsi:type="dcterms:W3CDTF">2023-09-04T17:15:02Z</dcterms:created>
  <dcterms:modified xsi:type="dcterms:W3CDTF">2023-09-04T17:15:59Z</dcterms:modified>
</cp:coreProperties>
</file>