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3998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0D78E894-0A2D-4652-8678-154E3B7BC824}"/>
    <pc:docChg chg="custSel modSld">
      <pc:chgData name="Sahand Ajami" userId="3b4d8d45-6b9d-42a3-8418-dfba0969f24c" providerId="ADAL" clId="{0D78E894-0A2D-4652-8678-154E3B7BC824}" dt="2023-09-14T02:36:19.878" v="3" actId="22"/>
      <pc:docMkLst>
        <pc:docMk/>
      </pc:docMkLst>
      <pc:sldChg chg="addSp delSp mod">
        <pc:chgData name="Sahand Ajami" userId="3b4d8d45-6b9d-42a3-8418-dfba0969f24c" providerId="ADAL" clId="{0D78E894-0A2D-4652-8678-154E3B7BC824}" dt="2023-09-14T02:36:19.878" v="3" actId="22"/>
        <pc:sldMkLst>
          <pc:docMk/>
          <pc:sldMk cId="3913567800" sldId="256"/>
        </pc:sldMkLst>
        <pc:picChg chg="add del">
          <ac:chgData name="Sahand Ajami" userId="3b4d8d45-6b9d-42a3-8418-dfba0969f24c" providerId="ADAL" clId="{0D78E894-0A2D-4652-8678-154E3B7BC824}" dt="2023-09-14T02:36:19.633" v="2" actId="478"/>
          <ac:picMkLst>
            <pc:docMk/>
            <pc:sldMk cId="3913567800" sldId="256"/>
            <ac:picMk id="3" creationId="{C62A5833-4409-493A-F794-A33FAE9BDAC9}"/>
          </ac:picMkLst>
        </pc:picChg>
        <pc:picChg chg="add">
          <ac:chgData name="Sahand Ajami" userId="3b4d8d45-6b9d-42a3-8418-dfba0969f24c" providerId="ADAL" clId="{0D78E894-0A2D-4652-8678-154E3B7BC824}" dt="2023-09-14T02:36:19.878" v="3" actId="22"/>
          <ac:picMkLst>
            <pc:docMk/>
            <pc:sldMk cId="3913567800" sldId="256"/>
            <ac:picMk id="4" creationId="{60DD824A-4B4C-EACF-543D-7CD184D282A6}"/>
          </ac:picMkLst>
        </pc:picChg>
        <pc:picChg chg="del">
          <ac:chgData name="Sahand Ajami" userId="3b4d8d45-6b9d-42a3-8418-dfba0969f24c" providerId="ADAL" clId="{0D78E894-0A2D-4652-8678-154E3B7BC824}" dt="2023-09-11T13:42:43.353" v="0" actId="478"/>
          <ac:picMkLst>
            <pc:docMk/>
            <pc:sldMk cId="3913567800" sldId="256"/>
            <ac:picMk id="9" creationId="{3EF3D927-27F5-0EB4-7FC2-C2BC39317A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54452"/>
            <a:ext cx="4590574" cy="1392214"/>
          </a:xfrm>
        </p:spPr>
        <p:txBody>
          <a:bodyPr anchor="b"/>
          <a:lstStyle>
            <a:lvl1pPr algn="ctr"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100355"/>
            <a:ext cx="4050506" cy="965478"/>
          </a:xfrm>
        </p:spPr>
        <p:txBody>
          <a:bodyPr/>
          <a:lstStyle>
            <a:lvl1pPr marL="0" indent="0" algn="ctr">
              <a:buNone/>
              <a:defRPr sz="1399"/>
            </a:lvl1pPr>
            <a:lvl2pPr marL="266593" indent="0" algn="ctr">
              <a:buNone/>
              <a:defRPr sz="1166"/>
            </a:lvl2pPr>
            <a:lvl3pPr marL="533187" indent="0" algn="ctr">
              <a:buNone/>
              <a:defRPr sz="1050"/>
            </a:lvl3pPr>
            <a:lvl4pPr marL="799780" indent="0" algn="ctr">
              <a:buNone/>
              <a:defRPr sz="933"/>
            </a:lvl4pPr>
            <a:lvl5pPr marL="1066373" indent="0" algn="ctr">
              <a:buNone/>
              <a:defRPr sz="933"/>
            </a:lvl5pPr>
            <a:lvl6pPr marL="1332967" indent="0" algn="ctr">
              <a:buNone/>
              <a:defRPr sz="933"/>
            </a:lvl6pPr>
            <a:lvl7pPr marL="1599560" indent="0" algn="ctr">
              <a:buNone/>
              <a:defRPr sz="933"/>
            </a:lvl7pPr>
            <a:lvl8pPr marL="1866153" indent="0" algn="ctr">
              <a:buNone/>
              <a:defRPr sz="933"/>
            </a:lvl8pPr>
            <a:lvl9pPr marL="2132747" indent="0" algn="ctr">
              <a:buNone/>
              <a:defRPr sz="9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0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58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12905"/>
            <a:ext cx="1164521" cy="33888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12905"/>
            <a:ext cx="3426053" cy="33888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5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996953"/>
            <a:ext cx="4658082" cy="1663436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676126"/>
            <a:ext cx="4658082" cy="874762"/>
          </a:xfrm>
        </p:spPr>
        <p:txBody>
          <a:bodyPr/>
          <a:lstStyle>
            <a:lvl1pPr marL="0" indent="0">
              <a:buNone/>
              <a:defRPr sz="1399">
                <a:solidFill>
                  <a:schemeClr val="tx1"/>
                </a:solidFill>
              </a:defRPr>
            </a:lvl1pPr>
            <a:lvl2pPr marL="266593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3318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9978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37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296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59956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15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274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9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064525"/>
            <a:ext cx="2295287" cy="2537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064525"/>
            <a:ext cx="2295287" cy="2537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2906"/>
            <a:ext cx="4658082" cy="772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980289"/>
            <a:ext cx="2284738" cy="480425"/>
          </a:xfrm>
        </p:spPr>
        <p:txBody>
          <a:bodyPr anchor="b"/>
          <a:lstStyle>
            <a:lvl1pPr marL="0" indent="0">
              <a:buNone/>
              <a:defRPr sz="1399" b="1"/>
            </a:lvl1pPr>
            <a:lvl2pPr marL="266593" indent="0">
              <a:buNone/>
              <a:defRPr sz="1166" b="1"/>
            </a:lvl2pPr>
            <a:lvl3pPr marL="533187" indent="0">
              <a:buNone/>
              <a:defRPr sz="1050" b="1"/>
            </a:lvl3pPr>
            <a:lvl4pPr marL="799780" indent="0">
              <a:buNone/>
              <a:defRPr sz="933" b="1"/>
            </a:lvl4pPr>
            <a:lvl5pPr marL="1066373" indent="0">
              <a:buNone/>
              <a:defRPr sz="933" b="1"/>
            </a:lvl5pPr>
            <a:lvl6pPr marL="1332967" indent="0">
              <a:buNone/>
              <a:defRPr sz="933" b="1"/>
            </a:lvl6pPr>
            <a:lvl7pPr marL="1599560" indent="0">
              <a:buNone/>
              <a:defRPr sz="933" b="1"/>
            </a:lvl7pPr>
            <a:lvl8pPr marL="1866153" indent="0">
              <a:buNone/>
              <a:defRPr sz="933" b="1"/>
            </a:lvl8pPr>
            <a:lvl9pPr marL="213274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460714"/>
            <a:ext cx="2284738" cy="2148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980289"/>
            <a:ext cx="2295990" cy="480425"/>
          </a:xfrm>
        </p:spPr>
        <p:txBody>
          <a:bodyPr anchor="b"/>
          <a:lstStyle>
            <a:lvl1pPr marL="0" indent="0">
              <a:buNone/>
              <a:defRPr sz="1399" b="1"/>
            </a:lvl1pPr>
            <a:lvl2pPr marL="266593" indent="0">
              <a:buNone/>
              <a:defRPr sz="1166" b="1"/>
            </a:lvl2pPr>
            <a:lvl3pPr marL="533187" indent="0">
              <a:buNone/>
              <a:defRPr sz="1050" b="1"/>
            </a:lvl3pPr>
            <a:lvl4pPr marL="799780" indent="0">
              <a:buNone/>
              <a:defRPr sz="933" b="1"/>
            </a:lvl4pPr>
            <a:lvl5pPr marL="1066373" indent="0">
              <a:buNone/>
              <a:defRPr sz="933" b="1"/>
            </a:lvl5pPr>
            <a:lvl6pPr marL="1332967" indent="0">
              <a:buNone/>
              <a:defRPr sz="933" b="1"/>
            </a:lvl6pPr>
            <a:lvl7pPr marL="1599560" indent="0">
              <a:buNone/>
              <a:defRPr sz="933" b="1"/>
            </a:lvl7pPr>
            <a:lvl8pPr marL="1866153" indent="0">
              <a:buNone/>
              <a:defRPr sz="933" b="1"/>
            </a:lvl8pPr>
            <a:lvl9pPr marL="213274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460714"/>
            <a:ext cx="2295990" cy="2148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9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8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6594"/>
            <a:ext cx="1741858" cy="933080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75770"/>
            <a:ext cx="2734092" cy="2841820"/>
          </a:xfrm>
        </p:spPr>
        <p:txBody>
          <a:bodyPr/>
          <a:lstStyle>
            <a:lvl1pPr>
              <a:defRPr sz="1866"/>
            </a:lvl1pPr>
            <a:lvl2pPr>
              <a:defRPr sz="1633"/>
            </a:lvl2pPr>
            <a:lvl3pPr>
              <a:defRPr sz="1399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99674"/>
            <a:ext cx="1741858" cy="2222544"/>
          </a:xfrm>
        </p:spPr>
        <p:txBody>
          <a:bodyPr/>
          <a:lstStyle>
            <a:lvl1pPr marL="0" indent="0">
              <a:buNone/>
              <a:defRPr sz="933"/>
            </a:lvl1pPr>
            <a:lvl2pPr marL="266593" indent="0">
              <a:buNone/>
              <a:defRPr sz="816"/>
            </a:lvl2pPr>
            <a:lvl3pPr marL="533187" indent="0">
              <a:buNone/>
              <a:defRPr sz="700"/>
            </a:lvl3pPr>
            <a:lvl4pPr marL="799780" indent="0">
              <a:buNone/>
              <a:defRPr sz="583"/>
            </a:lvl4pPr>
            <a:lvl5pPr marL="1066373" indent="0">
              <a:buNone/>
              <a:defRPr sz="583"/>
            </a:lvl5pPr>
            <a:lvl6pPr marL="1332967" indent="0">
              <a:buNone/>
              <a:defRPr sz="583"/>
            </a:lvl6pPr>
            <a:lvl7pPr marL="1599560" indent="0">
              <a:buNone/>
              <a:defRPr sz="583"/>
            </a:lvl7pPr>
            <a:lvl8pPr marL="1866153" indent="0">
              <a:buNone/>
              <a:defRPr sz="583"/>
            </a:lvl8pPr>
            <a:lvl9pPr marL="2132747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6594"/>
            <a:ext cx="1741858" cy="933080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75770"/>
            <a:ext cx="2734092" cy="2841820"/>
          </a:xfrm>
        </p:spPr>
        <p:txBody>
          <a:bodyPr anchor="t"/>
          <a:lstStyle>
            <a:lvl1pPr marL="0" indent="0">
              <a:buNone/>
              <a:defRPr sz="1866"/>
            </a:lvl1pPr>
            <a:lvl2pPr marL="266593" indent="0">
              <a:buNone/>
              <a:defRPr sz="1633"/>
            </a:lvl2pPr>
            <a:lvl3pPr marL="533187" indent="0">
              <a:buNone/>
              <a:defRPr sz="1399"/>
            </a:lvl3pPr>
            <a:lvl4pPr marL="799780" indent="0">
              <a:buNone/>
              <a:defRPr sz="1166"/>
            </a:lvl4pPr>
            <a:lvl5pPr marL="1066373" indent="0">
              <a:buNone/>
              <a:defRPr sz="1166"/>
            </a:lvl5pPr>
            <a:lvl6pPr marL="1332967" indent="0">
              <a:buNone/>
              <a:defRPr sz="1166"/>
            </a:lvl6pPr>
            <a:lvl7pPr marL="1599560" indent="0">
              <a:buNone/>
              <a:defRPr sz="1166"/>
            </a:lvl7pPr>
            <a:lvl8pPr marL="1866153" indent="0">
              <a:buNone/>
              <a:defRPr sz="1166"/>
            </a:lvl8pPr>
            <a:lvl9pPr marL="2132747" indent="0">
              <a:buNone/>
              <a:defRPr sz="11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99674"/>
            <a:ext cx="1741858" cy="2222544"/>
          </a:xfrm>
        </p:spPr>
        <p:txBody>
          <a:bodyPr/>
          <a:lstStyle>
            <a:lvl1pPr marL="0" indent="0">
              <a:buNone/>
              <a:defRPr sz="933"/>
            </a:lvl1pPr>
            <a:lvl2pPr marL="266593" indent="0">
              <a:buNone/>
              <a:defRPr sz="816"/>
            </a:lvl2pPr>
            <a:lvl3pPr marL="533187" indent="0">
              <a:buNone/>
              <a:defRPr sz="700"/>
            </a:lvl3pPr>
            <a:lvl4pPr marL="799780" indent="0">
              <a:buNone/>
              <a:defRPr sz="583"/>
            </a:lvl4pPr>
            <a:lvl5pPr marL="1066373" indent="0">
              <a:buNone/>
              <a:defRPr sz="583"/>
            </a:lvl5pPr>
            <a:lvl6pPr marL="1332967" indent="0">
              <a:buNone/>
              <a:defRPr sz="583"/>
            </a:lvl6pPr>
            <a:lvl7pPr marL="1599560" indent="0">
              <a:buNone/>
              <a:defRPr sz="583"/>
            </a:lvl7pPr>
            <a:lvl8pPr marL="1866153" indent="0">
              <a:buNone/>
              <a:defRPr sz="583"/>
            </a:lvl8pPr>
            <a:lvl9pPr marL="2132747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4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12906"/>
            <a:ext cx="4658082" cy="77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064525"/>
            <a:ext cx="4658082" cy="253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706401"/>
            <a:ext cx="1215152" cy="21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6FC8-B8C1-426B-B133-473C7CAD114B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706401"/>
            <a:ext cx="1822728" cy="21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706401"/>
            <a:ext cx="1215152" cy="21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714E-4531-472C-AE69-88E3B2334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0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3187" rtl="0" eaLnBrk="1" latinLnBrk="0" hangingPunct="1">
        <a:lnSpc>
          <a:spcPct val="90000"/>
        </a:lnSpc>
        <a:spcBef>
          <a:spcPct val="0"/>
        </a:spcBef>
        <a:buNone/>
        <a:defRPr sz="2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297" indent="-133297" algn="l" defTabSz="533187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39989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2pPr>
      <a:lvl3pPr marL="66648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933077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9967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6626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2857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9945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04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59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18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9978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37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296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9956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15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274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DD824A-4B4C-EACF-543D-7CD184D2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" y="0"/>
            <a:ext cx="5398533" cy="39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2023-09-11T03:41:01Z</dcterms:created>
  <dcterms:modified xsi:type="dcterms:W3CDTF">2023-09-14T02:36:20Z</dcterms:modified>
</cp:coreProperties>
</file>