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00338" cy="203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5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17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d Ajami" userId="3b4d8d45-6b9d-42a3-8418-dfba0969f24c" providerId="ADAL" clId="{0B099ABD-2ED8-4F0B-8866-50149CA6F8D7}"/>
    <pc:docChg chg="custSel modSld">
      <pc:chgData name="Sahand Ajami" userId="3b4d8d45-6b9d-42a3-8418-dfba0969f24c" providerId="ADAL" clId="{0B099ABD-2ED8-4F0B-8866-50149CA6F8D7}" dt="2023-09-14T01:08:37.279" v="1" actId="22"/>
      <pc:docMkLst>
        <pc:docMk/>
      </pc:docMkLst>
      <pc:sldChg chg="addSp delSp mod">
        <pc:chgData name="Sahand Ajami" userId="3b4d8d45-6b9d-42a3-8418-dfba0969f24c" providerId="ADAL" clId="{0B099ABD-2ED8-4F0B-8866-50149CA6F8D7}" dt="2023-09-14T01:08:37.279" v="1" actId="22"/>
        <pc:sldMkLst>
          <pc:docMk/>
          <pc:sldMk cId="1287985623" sldId="256"/>
        </pc:sldMkLst>
        <pc:picChg chg="add">
          <ac:chgData name="Sahand Ajami" userId="3b4d8d45-6b9d-42a3-8418-dfba0969f24c" providerId="ADAL" clId="{0B099ABD-2ED8-4F0B-8866-50149CA6F8D7}" dt="2023-09-14T01:08:37.279" v="1" actId="22"/>
          <ac:picMkLst>
            <pc:docMk/>
            <pc:sldMk cId="1287985623" sldId="256"/>
            <ac:picMk id="3" creationId="{5ACCF5D6-5488-6059-D4C1-4DAD5065D3F3}"/>
          </ac:picMkLst>
        </pc:picChg>
        <pc:picChg chg="del">
          <ac:chgData name="Sahand Ajami" userId="3b4d8d45-6b9d-42a3-8418-dfba0969f24c" providerId="ADAL" clId="{0B099ABD-2ED8-4F0B-8866-50149CA6F8D7}" dt="2023-09-14T01:08:37" v="0" actId="478"/>
          <ac:picMkLst>
            <pc:docMk/>
            <pc:sldMk cId="1287985623" sldId="256"/>
            <ac:picMk id="5" creationId="{77F64ACB-5A04-C74E-C273-10E8F1D04F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332292"/>
            <a:ext cx="2295287" cy="70688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1066437"/>
            <a:ext cx="2025254" cy="49021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79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3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108101"/>
            <a:ext cx="582260" cy="172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108101"/>
            <a:ext cx="1713027" cy="172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7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28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506194"/>
            <a:ext cx="2329042" cy="844595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358779"/>
            <a:ext cx="2329042" cy="44415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/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8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91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8101"/>
            <a:ext cx="2329042" cy="392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497734"/>
            <a:ext cx="1142369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741665"/>
            <a:ext cx="1142369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497734"/>
            <a:ext cx="1147995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741665"/>
            <a:ext cx="1147995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56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9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34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92342"/>
            <a:ext cx="1367046" cy="1442909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01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92342"/>
            <a:ext cx="1367046" cy="1442909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62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108101"/>
            <a:ext cx="2329042" cy="392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540504"/>
            <a:ext cx="2329042" cy="128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B0B4-A772-4CC9-A4E0-4AD485046E06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881892"/>
            <a:ext cx="911364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8960-27E7-49FD-957E-9B0F66560D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5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CF5D6-5488-6059-D4C1-4DAD5065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794"/>
            <a:ext cx="2695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8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1</cp:revision>
  <dcterms:created xsi:type="dcterms:W3CDTF">2023-09-04T16:41:31Z</dcterms:created>
  <dcterms:modified xsi:type="dcterms:W3CDTF">2023-09-14T01:08:38Z</dcterms:modified>
</cp:coreProperties>
</file>