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3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6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0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93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8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4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/ Subtraction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0472"/>
            <a:ext cx="8229600" cy="1825419"/>
          </a:xfrm>
        </p:spPr>
      </p:pic>
    </p:spTree>
    <p:extLst>
      <p:ext uri="{BB962C8B-B14F-4D97-AF65-F5344CB8AC3E}">
        <p14:creationId xmlns:p14="http://schemas.microsoft.com/office/powerpoint/2010/main" val="19327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6759"/>
            <a:ext cx="2592288" cy="539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5202"/>
            <a:ext cx="2597844" cy="54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n-GB" dirty="0" err="1" smtClean="0"/>
              <a:t>Karatsuba</a:t>
            </a:r>
            <a:r>
              <a:rPr lang="en-GB" dirty="0" smtClean="0"/>
              <a:t> 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320480" cy="6217277"/>
          </a:xfrm>
        </p:spPr>
      </p:pic>
    </p:spTree>
    <p:extLst>
      <p:ext uri="{BB962C8B-B14F-4D97-AF65-F5344CB8AC3E}">
        <p14:creationId xmlns:p14="http://schemas.microsoft.com/office/powerpoint/2010/main" val="38144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556792"/>
            <a:ext cx="8964488" cy="4549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Modular 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Hypothesis: a, b &lt; m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221088"/>
            <a:ext cx="2490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 = a + b</a:t>
            </a:r>
          </a:p>
          <a:p>
            <a:r>
              <a:rPr lang="en-GB" sz="2400" dirty="0"/>
              <a:t>c</a:t>
            </a:r>
            <a:r>
              <a:rPr lang="en-GB" sz="2400" dirty="0" smtClean="0"/>
              <a:t> = c – m</a:t>
            </a:r>
          </a:p>
          <a:p>
            <a:r>
              <a:rPr lang="en-GB" sz="2400" dirty="0"/>
              <a:t>m</a:t>
            </a:r>
            <a:r>
              <a:rPr lang="en-GB" sz="2400" dirty="0" smtClean="0"/>
              <a:t>ask = 0 – borrow</a:t>
            </a:r>
            <a:br>
              <a:rPr lang="en-GB" sz="2400" dirty="0" smtClean="0"/>
            </a:br>
            <a:r>
              <a:rPr lang="en-GB" sz="2400" dirty="0" smtClean="0"/>
              <a:t>mask = mask &amp; m</a:t>
            </a:r>
          </a:p>
          <a:p>
            <a:r>
              <a:rPr lang="en-GB" sz="2400" dirty="0" smtClean="0"/>
              <a:t>c = c + mask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88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Modular Subtraction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Similar to modular addition</a:t>
            </a:r>
          </a:p>
          <a:p>
            <a:r>
              <a:rPr lang="en-GB" smtClean="0"/>
              <a:t>Hypothesis: a, b &lt; 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31813"/>
            <a:ext cx="8964488" cy="3477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581128"/>
            <a:ext cx="2490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 = a – b </a:t>
            </a:r>
          </a:p>
          <a:p>
            <a:r>
              <a:rPr lang="en-GB" sz="2400" dirty="0" smtClean="0"/>
              <a:t>mask = 0 – borrow</a:t>
            </a:r>
            <a:br>
              <a:rPr lang="en-GB" sz="2400" dirty="0" smtClean="0"/>
            </a:br>
            <a:r>
              <a:rPr lang="en-GB" sz="2400" dirty="0" smtClean="0"/>
              <a:t>mask = mask &amp; m</a:t>
            </a:r>
          </a:p>
          <a:p>
            <a:r>
              <a:rPr lang="en-GB" sz="2400" dirty="0" smtClean="0"/>
              <a:t>c = c + mask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542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Addition / Subtraction</vt:lpstr>
      <vt:lpstr>Multiplication</vt:lpstr>
      <vt:lpstr>Karatsuba Multiplication</vt:lpstr>
      <vt:lpstr>Modular Addition</vt:lpstr>
      <vt:lpstr>Modular Subtraction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</dc:creator>
  <cp:lastModifiedBy>Sahand</cp:lastModifiedBy>
  <cp:revision>2</cp:revision>
  <dcterms:created xsi:type="dcterms:W3CDTF">2013-06-18T09:46:24Z</dcterms:created>
  <dcterms:modified xsi:type="dcterms:W3CDTF">2013-06-18T09:48:34Z</dcterms:modified>
</cp:coreProperties>
</file>