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3133-A792-4BC5-A8B1-28026FFEA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8D111-765E-433C-8E0F-FD42715F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7839-063B-4F86-926B-D9360CA2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41AC-F4A8-4870-BCD5-9C1791A6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CD6E-A869-4A90-8FF8-A39FB17D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543D-7BAA-4DCD-92C1-9882AB3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E7D03-A66D-451E-918A-004C3963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17D7-EA5A-44D0-B40B-C86BE6E1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FF22-6F8E-4339-870C-15F02013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FBE5-145F-4961-A404-F246BF52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B2966-0A51-4A0C-8A98-694E6C63A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599E-B691-4411-84EF-23F7F35B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B980-0149-41E0-80A2-99CD5AA0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5600-ADC3-4EF8-9277-FEC37D8A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CC53-0851-4473-95D9-D1A2923A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A09-46BF-477A-89BA-B58B7D91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C41A-B459-4BA8-BAFB-89501AA1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1AAE-0EAD-4D80-9841-E795AE77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916F-47D7-475E-B467-4EFAE6DA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3FC5-8C5A-46EF-8B4E-CFB1BAFA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B5CD-477A-41A2-9575-80FE04EF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5A24-0D4B-4596-84CA-B392AED5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9DDA-D5DC-4E84-9147-39C6D21E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2EA89-BE94-4165-A7A2-59FA2DD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C792-1638-4876-AED3-3A355E31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6212-A948-442E-BF4C-7EE56453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7849-B811-45B3-8034-03988C345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BA451-792C-447B-9D5D-A34C3C6A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41A2-D746-4EED-9535-C52F90AD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42D5-A194-4F35-827A-745D11A3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12802-A266-42E2-9E17-0459E830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DA37-8845-42F0-92A8-48B50CCC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FC24-C5D4-4751-87CE-0537084F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B09FF-BA4F-4470-9EB4-5BAB1AB8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4365E-9814-4EAE-AEBC-CA7EB6643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55907-9EF7-4AE5-8B84-450A3AD58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DD274-7469-48F7-B20C-82E2675D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5CDEB-01BD-48D4-BAF9-7D5FD72E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F3123-DD0C-4D6A-88A1-39827A82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7FC3-C501-4F17-9CD6-705A063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9E45A-1DD8-4347-83E6-0AD87BE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20439-1B1F-4166-861E-E4871B2F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8825-4463-4CF0-A2BA-AAEABD6F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8B0D-C6C8-4FBA-A5DE-BA7A72AB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1D3AE-AF9D-41B0-8A81-6962241E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CCB16-01AA-4546-9929-EA757E17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DC95-068C-46A3-8E9D-F01714D5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DDBA-2160-49DF-AF30-A05C9394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0C992-1F8A-46AC-9C70-F3A30AE3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E4B2-59AD-48AA-B660-A5C212B6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7385-1D35-4A6A-B2E3-6FC675BA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ADF4-C14E-44B8-8FCF-CE687503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C818-4B8F-4D2B-8159-35BF686A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E8B13-AF4D-440E-990F-8D765434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C90FF-590C-4141-94E1-8EA6ACC4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28CB-48EB-427E-8ABF-C31E154C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ABD2-5DDD-498F-BE2C-DCB22DA7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6ACE3-4DB3-4C9A-8563-6D2810BE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27ADE-9909-40E1-A876-A6A4C725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0F14-4C99-4BA7-A92C-1FD4F578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DA4E-62BD-4CBA-809C-53D2A3DC8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BCEE-57F8-40E2-8283-088932DED4F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B899-43C1-4C0A-BB43-0CA5AE74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3307-3E44-49FD-A1CA-74FDAFC88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E9E5-78EE-4351-BDC0-618B032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C00C-AF38-482A-BCAB-2AAFDE8D0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BC59-64A7-438B-8CEF-C5F4DA00C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principles, patterns, rationale</a:t>
            </a:r>
          </a:p>
          <a:p>
            <a:r>
              <a:rPr lang="en-US" dirty="0"/>
              <a:t>T11</a:t>
            </a:r>
          </a:p>
        </p:txBody>
      </p:sp>
    </p:spTree>
    <p:extLst>
      <p:ext uri="{BB962C8B-B14F-4D97-AF65-F5344CB8AC3E}">
        <p14:creationId xmlns:p14="http://schemas.microsoft.com/office/powerpoint/2010/main" val="332155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1A8-49F0-47B0-9D59-E39E6FEB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8D2E-DC22-4844-B18D-5071CB6A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Monopoly application has been implemented using a Model-View-Controller design pattern in which the Java class </a:t>
            </a:r>
            <a:r>
              <a:rPr lang="en-US" i="1" dirty="0"/>
              <a:t>Monopoly </a:t>
            </a:r>
            <a:r>
              <a:rPr lang="en-US" dirty="0"/>
              <a:t>acts as a controller between the user graphical interface - </a:t>
            </a:r>
            <a:r>
              <a:rPr lang="en-US" i="1" dirty="0" err="1"/>
              <a:t>MonopolyPanel</a:t>
            </a:r>
            <a:r>
              <a:rPr lang="en-US" dirty="0"/>
              <a:t>- and the model of the software.</a:t>
            </a:r>
          </a:p>
          <a:p>
            <a:r>
              <a:rPr lang="en-US" dirty="0"/>
              <a:t>The model part of the application is made up of six main entities: </a:t>
            </a:r>
            <a:r>
              <a:rPr lang="en-US" i="1" dirty="0"/>
              <a:t>Board</a:t>
            </a:r>
            <a:r>
              <a:rPr lang="en-US" dirty="0"/>
              <a:t>, </a:t>
            </a:r>
            <a:r>
              <a:rPr lang="en-US" i="1" dirty="0"/>
              <a:t>Dice</a:t>
            </a:r>
            <a:r>
              <a:rPr lang="en-US" dirty="0"/>
              <a:t>, </a:t>
            </a:r>
            <a:r>
              <a:rPr lang="en-US" i="1" dirty="0"/>
              <a:t>Square</a:t>
            </a:r>
            <a:r>
              <a:rPr lang="en-US" dirty="0"/>
              <a:t>, </a:t>
            </a:r>
            <a:r>
              <a:rPr lang="en-US" i="1" dirty="0"/>
              <a:t>Player</a:t>
            </a:r>
            <a:r>
              <a:rPr lang="en-US" dirty="0"/>
              <a:t>, </a:t>
            </a:r>
            <a:r>
              <a:rPr lang="en-US" i="1" dirty="0"/>
              <a:t>Money</a:t>
            </a:r>
            <a:r>
              <a:rPr lang="en-US" dirty="0"/>
              <a:t>, and </a:t>
            </a:r>
            <a:r>
              <a:rPr lang="en-US" i="1" dirty="0"/>
              <a:t>Token</a:t>
            </a:r>
            <a:r>
              <a:rPr lang="en-US" dirty="0"/>
              <a:t>.</a:t>
            </a:r>
          </a:p>
          <a:p>
            <a:r>
              <a:rPr lang="en-US" dirty="0"/>
              <a:t>Since the 40 squares can be grouped into 6 main types, this software has a </a:t>
            </a:r>
            <a:r>
              <a:rPr lang="en-US" i="1" dirty="0"/>
              <a:t>Square </a:t>
            </a:r>
            <a:r>
              <a:rPr lang="en-US" dirty="0"/>
              <a:t>class that works as an interface to more specific sub-classes such as </a:t>
            </a:r>
            <a:r>
              <a:rPr lang="en-US" i="1" dirty="0"/>
              <a:t>Utilities</a:t>
            </a:r>
            <a:r>
              <a:rPr lang="en-US" dirty="0"/>
              <a:t>, </a:t>
            </a:r>
            <a:r>
              <a:rPr lang="en-US" i="1" dirty="0"/>
              <a:t>Card</a:t>
            </a:r>
            <a:r>
              <a:rPr lang="en-US" dirty="0"/>
              <a:t>(also an interface to </a:t>
            </a:r>
            <a:r>
              <a:rPr lang="en-US" i="1" dirty="0" err="1"/>
              <a:t>CommunityChest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ChanceCard</a:t>
            </a:r>
            <a:r>
              <a:rPr lang="en-US" dirty="0"/>
              <a:t>), </a:t>
            </a:r>
            <a:r>
              <a:rPr lang="en-US" i="1" dirty="0"/>
              <a:t>Railroad</a:t>
            </a:r>
            <a:r>
              <a:rPr lang="en-US" dirty="0"/>
              <a:t>, </a:t>
            </a:r>
            <a:r>
              <a:rPr lang="en-US" i="1" dirty="0"/>
              <a:t>Street</a:t>
            </a:r>
            <a:r>
              <a:rPr lang="en-US" dirty="0"/>
              <a:t>, </a:t>
            </a:r>
            <a:r>
              <a:rPr lang="en-US" i="1" dirty="0"/>
              <a:t>Corner</a:t>
            </a:r>
            <a:r>
              <a:rPr lang="en-US" dirty="0"/>
              <a:t>, </a:t>
            </a:r>
            <a:r>
              <a:rPr lang="en-US" i="1" dirty="0"/>
              <a:t>Tax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23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95290-4006-41CD-B91E-E7F214A0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4" y="273245"/>
            <a:ext cx="11718388" cy="64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Monopoly</vt:lpstr>
      <vt:lpstr>Design and patterns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Brian Roberts</dc:creator>
  <cp:lastModifiedBy>Brian Roberts</cp:lastModifiedBy>
  <cp:revision>3</cp:revision>
  <dcterms:created xsi:type="dcterms:W3CDTF">2018-04-16T18:23:33Z</dcterms:created>
  <dcterms:modified xsi:type="dcterms:W3CDTF">2018-04-16T18:29:00Z</dcterms:modified>
</cp:coreProperties>
</file>