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7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065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93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895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60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8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0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4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C00C-AF38-482A-BCAB-2AAFDE8D0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Monopoly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9BC59-64A7-438B-8CEF-C5F4DA00C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principles, patterns, rationale</a:t>
            </a:r>
          </a:p>
          <a:p>
            <a:r>
              <a:rPr lang="en-US" dirty="0"/>
              <a:t>T11</a:t>
            </a:r>
          </a:p>
        </p:txBody>
      </p:sp>
    </p:spTree>
    <p:extLst>
      <p:ext uri="{BB962C8B-B14F-4D97-AF65-F5344CB8AC3E}">
        <p14:creationId xmlns:p14="http://schemas.microsoft.com/office/powerpoint/2010/main" val="332155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A1A8-49F0-47B0-9D59-E39E6FEB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patterns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8D2E-DC22-4844-B18D-5071CB6AD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Monopoly application has been implemented using a Model-View-Controller design pattern in which the Java class </a:t>
            </a:r>
            <a:r>
              <a:rPr lang="en-US" i="1" dirty="0"/>
              <a:t>Monopoly </a:t>
            </a:r>
            <a:r>
              <a:rPr lang="en-US" dirty="0"/>
              <a:t>acts as a controller between the user graphical interface - </a:t>
            </a:r>
            <a:r>
              <a:rPr lang="en-US" i="1" dirty="0" err="1"/>
              <a:t>MonopolyPanel</a:t>
            </a:r>
            <a:r>
              <a:rPr lang="en-US" dirty="0"/>
              <a:t>- and the model of the software.</a:t>
            </a:r>
          </a:p>
          <a:p>
            <a:r>
              <a:rPr lang="en-US" dirty="0"/>
              <a:t>The model part of the application is made up of six main entities: </a:t>
            </a:r>
            <a:r>
              <a:rPr lang="en-US" i="1" dirty="0"/>
              <a:t>Board</a:t>
            </a:r>
            <a:r>
              <a:rPr lang="en-US" dirty="0"/>
              <a:t>, </a:t>
            </a:r>
            <a:r>
              <a:rPr lang="en-US" i="1" dirty="0"/>
              <a:t>Dice</a:t>
            </a:r>
            <a:r>
              <a:rPr lang="en-US" dirty="0"/>
              <a:t>, </a:t>
            </a:r>
            <a:r>
              <a:rPr lang="en-US" i="1" dirty="0"/>
              <a:t>Square</a:t>
            </a:r>
            <a:r>
              <a:rPr lang="en-US" dirty="0"/>
              <a:t>, </a:t>
            </a:r>
            <a:r>
              <a:rPr lang="en-US" i="1" dirty="0"/>
              <a:t>Player</a:t>
            </a:r>
            <a:r>
              <a:rPr lang="en-US" dirty="0"/>
              <a:t>, </a:t>
            </a:r>
            <a:r>
              <a:rPr lang="en-US" i="1" dirty="0"/>
              <a:t>Money</a:t>
            </a:r>
            <a:r>
              <a:rPr lang="en-US" dirty="0"/>
              <a:t>, and </a:t>
            </a:r>
            <a:r>
              <a:rPr lang="en-US" i="1" dirty="0"/>
              <a:t>Token</a:t>
            </a:r>
            <a:r>
              <a:rPr lang="en-US" dirty="0"/>
              <a:t>.</a:t>
            </a:r>
          </a:p>
          <a:p>
            <a:r>
              <a:rPr lang="en-US" dirty="0"/>
              <a:t>Since the 40 squares can be grouped into 6 main types, this software has a </a:t>
            </a:r>
            <a:r>
              <a:rPr lang="en-US" i="1" dirty="0"/>
              <a:t>Square </a:t>
            </a:r>
            <a:r>
              <a:rPr lang="en-US" dirty="0"/>
              <a:t>class that works as an interface to more specific sub-classes such as </a:t>
            </a:r>
            <a:r>
              <a:rPr lang="en-US" i="1" dirty="0"/>
              <a:t>Utilities</a:t>
            </a:r>
            <a:r>
              <a:rPr lang="en-US" dirty="0"/>
              <a:t>, </a:t>
            </a:r>
            <a:r>
              <a:rPr lang="en-US" i="1" dirty="0"/>
              <a:t>Card</a:t>
            </a:r>
            <a:r>
              <a:rPr lang="en-US" dirty="0"/>
              <a:t>(also an interface to </a:t>
            </a:r>
            <a:r>
              <a:rPr lang="en-US" i="1" dirty="0" err="1"/>
              <a:t>CommunityChest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ChanceCard</a:t>
            </a:r>
            <a:r>
              <a:rPr lang="en-US" dirty="0"/>
              <a:t>), </a:t>
            </a:r>
            <a:r>
              <a:rPr lang="en-US" i="1" dirty="0"/>
              <a:t>Railroad</a:t>
            </a:r>
            <a:r>
              <a:rPr lang="en-US" dirty="0"/>
              <a:t>, </a:t>
            </a:r>
            <a:r>
              <a:rPr lang="en-US" i="1" dirty="0"/>
              <a:t>Street</a:t>
            </a:r>
            <a:r>
              <a:rPr lang="en-US" dirty="0"/>
              <a:t>, </a:t>
            </a:r>
            <a:r>
              <a:rPr lang="en-US" i="1" dirty="0"/>
              <a:t>Corner</a:t>
            </a:r>
            <a:r>
              <a:rPr lang="en-US" dirty="0"/>
              <a:t>, </a:t>
            </a:r>
            <a:r>
              <a:rPr lang="en-US" i="1" dirty="0"/>
              <a:t>Tax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23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995290-4006-41CD-B91E-E7F214A09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54" y="273245"/>
            <a:ext cx="11718388" cy="64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150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122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Monopoly</vt:lpstr>
      <vt:lpstr>Design and patterns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</dc:title>
  <dc:creator>Brian Roberts</dc:creator>
  <cp:lastModifiedBy>Brian Roberts</cp:lastModifiedBy>
  <cp:revision>4</cp:revision>
  <dcterms:created xsi:type="dcterms:W3CDTF">2018-04-16T18:23:33Z</dcterms:created>
  <dcterms:modified xsi:type="dcterms:W3CDTF">2018-04-16T18:33:35Z</dcterms:modified>
</cp:coreProperties>
</file>