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RAUT" userId="ace20d24600d1a22" providerId="LiveId" clId="{98410FD8-DC80-4D7E-8C54-B6658A5C57B0}"/>
    <pc:docChg chg="delSld">
      <pc:chgData name="ROHIT RAUT" userId="ace20d24600d1a22" providerId="LiveId" clId="{98410FD8-DC80-4D7E-8C54-B6658A5C57B0}" dt="2025-04-11T03:03:18.391" v="0" actId="2696"/>
      <pc:docMkLst>
        <pc:docMk/>
      </pc:docMkLst>
      <pc:sldChg chg="del">
        <pc:chgData name="ROHIT RAUT" userId="ace20d24600d1a22" providerId="LiveId" clId="{98410FD8-DC80-4D7E-8C54-B6658A5C57B0}" dt="2025-04-11T03:03:18.391" v="0" actId="2696"/>
        <pc:sldMkLst>
          <pc:docMk/>
          <pc:sldMk cId="248879407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5F8C-2D89-8A94-569C-728954C06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5A74B-7BCE-865F-B856-E0A7B770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0DB7-5B6B-FF34-3CD2-A04D7617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7476-869D-39B9-3FD1-D35B9C27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E9BE-2454-18D9-6171-73B96908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3D7-A1E6-C98C-8692-977B504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D48C-653D-4EDD-2AAE-089A0FD28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B1E0-AFC1-4F81-1149-355E16E5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7967-4D11-3D48-EEB1-C6A76BA1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B720-E6CF-65F2-F772-795C93AF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ED72F-6FCF-B7B0-DEC1-FE535F4AC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6D9AD-35EE-80FB-429E-22E89833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A564-D438-70B8-E171-2A92A55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CEDB-226A-F30B-D1C7-DC57FE93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B5F8-6323-FE5B-0612-2272C5F8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3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FE57-5088-576D-545C-2F47F6DD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7AB6-80DE-7005-CA1E-FF8AC47D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AFA9-9749-8748-9645-7C2D3A76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257A-8AC2-C637-73C9-8625D6B9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6AB1-9021-662F-9780-95E7C5D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5633-7F9E-7913-7F47-EE9C0F4E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E83B-512D-9225-6880-CD0316487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E00A-BBC2-DC93-3EB3-B242FD1F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5D79-38CC-14C6-5A04-FFC6FEFC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4628-1070-2F3E-9443-41108CBF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C58A-48EA-6723-F8B3-58A3DCA1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5212-30D9-BDB3-BA50-6E52C5D9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4D6C4-F109-9391-3390-F80CD37E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52B2-D95D-8B5D-D39E-3CFC96D2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CBF51-D149-8DF4-B71A-0F7594E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672E2-18F5-E6CB-EED7-949CEB0B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A2D4-46A2-10DE-6533-2886BA21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6F42-FF24-C273-8BC4-1AEBC02E1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910BE-2362-BAEB-970C-FE2CCA6F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2A45-8127-FB8D-05A8-D6E4C6971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1FA8A-6771-0676-F0D7-B7D53880B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F1E7A-CBF5-74AF-AE06-AD2753BE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66897-A722-2700-A356-DB80E52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E6919-170B-D0C1-01BB-F6BC201D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5AF8-47AB-D6E3-B48C-97E43C86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E7D9D-A2C6-F606-7091-4CA09D58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EA572-3BA7-CDFF-F3A9-18B2E2C9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D841F-F54C-7022-2CEB-F4D12DA6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B5A7D-80BE-0814-F826-07CD9517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942D4-2065-FD2C-44DD-2051C873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A219-2EFC-B298-EA06-5C24F65E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3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86-4944-8F0E-989C-F9C57699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8F7D-F095-F85B-01A4-477D3E89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7DF9F-9557-203F-83BD-D92EE0346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8D547-F266-4B25-4512-921C5F8D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F17A3-0AA9-4073-392B-6D728265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EAF9D-CD10-FFBD-DA46-D2D28F56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0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808C-FE6C-E983-7C85-76D59193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F8BC6-E2A5-6B02-30F7-881B6023B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5C2A0-54D3-100C-A12E-ABD5ECAFD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5A80C-4B83-596F-6A93-AC9317C5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BC83-DC9F-20CC-6B4E-0572BCBD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1A67A-2781-BF1F-785D-003F8746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3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2543-783D-899E-1E2F-69AC15AA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41269-D48A-03E4-D03A-D55FF78B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92E9-7667-62E4-90DC-09086D86B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9396-0E7F-4A48-9DD4-30E3B708E50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2A9B-C0BF-4BD1-6E15-7AD428EF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C5C7-08A4-AF1A-1943-FBCD9E05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6279-4AD7-4079-B4F0-905431BF0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F9A4-C396-9791-23A9-CB1F504D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CREDIT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D549-61A3-9BCF-29C1-5B085793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499"/>
            <a:ext cx="10409597" cy="437546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WEEKLY  </a:t>
            </a:r>
          </a:p>
          <a:p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STATUS REPORT</a:t>
            </a:r>
          </a:p>
        </p:txBody>
      </p:sp>
      <p:pic>
        <p:nvPicPr>
          <p:cNvPr id="1028" name="Picture 4" descr="Credit card - Free commerce icons">
            <a:extLst>
              <a:ext uri="{FF2B5EF4-FFF2-40B4-BE49-F238E27FC236}">
                <a16:creationId xmlns:a16="http://schemas.microsoft.com/office/drawing/2014/main" id="{EAA051A2-D697-9CD3-3579-EC7916CA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4703403"/>
            <a:ext cx="1789472" cy="17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9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FEE7-88F4-49D6-84F5-C208B64C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4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CD3A-DC7C-0A42-8239-0EFC139E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Project objective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Data from SQL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Data processing &amp; DAX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Dashboard &amp; insights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Export &amp; share project</a:t>
            </a:r>
          </a:p>
        </p:txBody>
      </p:sp>
      <p:pic>
        <p:nvPicPr>
          <p:cNvPr id="2050" name="Picture 2" descr="Three Students Studying With Laptops on Stacks of Books | Premium  AI-generated vector">
            <a:extLst>
              <a:ext uri="{FF2B5EF4-FFF2-40B4-BE49-F238E27FC236}">
                <a16:creationId xmlns:a16="http://schemas.microsoft.com/office/drawing/2014/main" id="{05721A92-9B42-57D9-B52B-06FBDD7B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25" y="4094256"/>
            <a:ext cx="3541763" cy="23592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7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F05-D28E-0011-8B32-E7E9896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6DEE-5485-BF3F-D36F-F6712571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4484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</a:p>
        </p:txBody>
      </p:sp>
      <p:pic>
        <p:nvPicPr>
          <p:cNvPr id="3074" name="Picture 2" descr="SQL with PowerBI | DataCamp">
            <a:extLst>
              <a:ext uri="{FF2B5EF4-FFF2-40B4-BE49-F238E27FC236}">
                <a16:creationId xmlns:a16="http://schemas.microsoft.com/office/drawing/2014/main" id="{78C9DC2C-59A0-BCD6-7D09-B625AAEF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96" y="4225925"/>
            <a:ext cx="5176684" cy="2266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0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E467-C92E-0D85-9B37-66A627A1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Project Insights- Week 53 (31st Dec)</a:t>
            </a:r>
            <a:endParaRPr lang="en-I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2D23-727E-F2E0-E33A-7720043D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WoW change: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Revenue increased by 28.8%,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Total Transaction Amt &amp; Count increased by 3.9% &amp; 4%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Customer count increased by 3.5%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Overview YTD: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Overall revenue is 57M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Total interest is 8M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Total transaction amount is 46M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Male customers are contributing more in revenue 31M, female 26M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Blue &amp; Silver credit card are contributing to 93% of overall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transactions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TX, NY &amp; CA is contributing to 68%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Overall Activation rate is 57.5%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Overall Delinquent rate is 6.06%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098" name="Picture 2" descr="Microsoft Power BI Logo and symbol, meaning, history, PNG, brand">
            <a:extLst>
              <a:ext uri="{FF2B5EF4-FFF2-40B4-BE49-F238E27FC236}">
                <a16:creationId xmlns:a16="http://schemas.microsoft.com/office/drawing/2014/main" id="{5E4D0D46-79D9-635F-F97B-5E298055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443" y="4892675"/>
            <a:ext cx="285750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9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6332-EED0-67B2-59A3-C3709D9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7F8C-597B-744C-56F1-D5F4EA80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Credit card financial dashboard using Power BI: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Developed an interactive dashboard using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transaction and customer data from a SQL database,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provide real-time insights.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Streamlined data processing &amp; analysis to monitor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key performance metrics and trends.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Shared actionable insights with stakeholders based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 dashboard findings to support decision-making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processes.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AutoShape 2" descr="Power bi Icons, Logos, Symbols – Free Download PNG, SVG">
            <a:extLst>
              <a:ext uri="{FF2B5EF4-FFF2-40B4-BE49-F238E27FC236}">
                <a16:creationId xmlns:a16="http://schemas.microsoft.com/office/drawing/2014/main" id="{46D28E2B-B435-94A0-0938-2020C07BC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6" descr="Best Data Analysis Tools for Managing Data Like a Pro">
            <a:extLst>
              <a:ext uri="{FF2B5EF4-FFF2-40B4-BE49-F238E27FC236}">
                <a16:creationId xmlns:a16="http://schemas.microsoft.com/office/drawing/2014/main" id="{4B351BD7-6A68-E85B-7B21-508B7D2D9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 descr="Best Data Analysis Tools for Managing Data Like a Pro">
            <a:extLst>
              <a:ext uri="{FF2B5EF4-FFF2-40B4-BE49-F238E27FC236}">
                <a16:creationId xmlns:a16="http://schemas.microsoft.com/office/drawing/2014/main" id="{71D13325-61B6-9428-C099-26E752414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07" y="4336026"/>
            <a:ext cx="2903220" cy="16586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3862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220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 Display</vt:lpstr>
      <vt:lpstr>Arial</vt:lpstr>
      <vt:lpstr>Calibri</vt:lpstr>
      <vt:lpstr>Calibri Light</vt:lpstr>
      <vt:lpstr>Office Theme</vt:lpstr>
      <vt:lpstr>CREDIT CARD</vt:lpstr>
      <vt:lpstr>Content</vt:lpstr>
      <vt:lpstr>Project Objective</vt:lpstr>
      <vt:lpstr>Project Insights- Week 53 (31st Dec)</vt:lpstr>
      <vt:lpstr>Project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RAUT</dc:creator>
  <cp:lastModifiedBy>ROHIT RAUT</cp:lastModifiedBy>
  <cp:revision>3</cp:revision>
  <dcterms:created xsi:type="dcterms:W3CDTF">2025-04-05T06:41:27Z</dcterms:created>
  <dcterms:modified xsi:type="dcterms:W3CDTF">2025-04-11T03:03:29Z</dcterms:modified>
</cp:coreProperties>
</file>